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60"/>
  </p:notesMasterIdLst>
  <p:handoutMasterIdLst>
    <p:handoutMasterId r:id="rId61"/>
  </p:handoutMasterIdLst>
  <p:sldIdLst>
    <p:sldId id="256" r:id="rId2"/>
    <p:sldId id="663" r:id="rId3"/>
    <p:sldId id="699" r:id="rId4"/>
    <p:sldId id="679" r:id="rId5"/>
    <p:sldId id="698" r:id="rId6"/>
    <p:sldId id="676" r:id="rId7"/>
    <p:sldId id="696" r:id="rId8"/>
    <p:sldId id="700" r:id="rId9"/>
    <p:sldId id="701" r:id="rId10"/>
    <p:sldId id="705" r:id="rId11"/>
    <p:sldId id="706" r:id="rId12"/>
    <p:sldId id="708" r:id="rId13"/>
    <p:sldId id="712" r:id="rId14"/>
    <p:sldId id="739" r:id="rId15"/>
    <p:sldId id="737" r:id="rId16"/>
    <p:sldId id="719" r:id="rId17"/>
    <p:sldId id="720" r:id="rId18"/>
    <p:sldId id="702" r:id="rId19"/>
    <p:sldId id="717" r:id="rId20"/>
    <p:sldId id="683" r:id="rId21"/>
    <p:sldId id="718" r:id="rId22"/>
    <p:sldId id="721" r:id="rId23"/>
    <p:sldId id="722" r:id="rId24"/>
    <p:sldId id="703" r:id="rId25"/>
    <p:sldId id="723" r:id="rId26"/>
    <p:sldId id="724" r:id="rId27"/>
    <p:sldId id="709" r:id="rId28"/>
    <p:sldId id="726" r:id="rId29"/>
    <p:sldId id="725" r:id="rId30"/>
    <p:sldId id="727" r:id="rId31"/>
    <p:sldId id="728" r:id="rId32"/>
    <p:sldId id="730" r:id="rId33"/>
    <p:sldId id="746" r:id="rId34"/>
    <p:sldId id="729" r:id="rId35"/>
    <p:sldId id="680" r:id="rId36"/>
    <p:sldId id="668" r:id="rId37"/>
    <p:sldId id="713" r:id="rId38"/>
    <p:sldId id="714" r:id="rId39"/>
    <p:sldId id="716" r:id="rId40"/>
    <p:sldId id="738" r:id="rId41"/>
    <p:sldId id="692" r:id="rId42"/>
    <p:sldId id="734" r:id="rId43"/>
    <p:sldId id="740" r:id="rId44"/>
    <p:sldId id="741" r:id="rId45"/>
    <p:sldId id="742" r:id="rId46"/>
    <p:sldId id="744" r:id="rId47"/>
    <p:sldId id="745" r:id="rId48"/>
    <p:sldId id="743" r:id="rId49"/>
    <p:sldId id="732" r:id="rId50"/>
    <p:sldId id="678" r:id="rId51"/>
    <p:sldId id="733" r:id="rId52"/>
    <p:sldId id="731" r:id="rId53"/>
    <p:sldId id="735" r:id="rId54"/>
    <p:sldId id="704" r:id="rId55"/>
    <p:sldId id="671" r:id="rId56"/>
    <p:sldId id="710" r:id="rId57"/>
    <p:sldId id="711" r:id="rId58"/>
    <p:sldId id="736" r:id="rId59"/>
  </p:sldIdLst>
  <p:sldSz cx="9144000" cy="6858000" type="screen4x3"/>
  <p:notesSz cx="6669088" cy="9928225"/>
  <p:defaultTextStyle>
    <a:defPPr>
      <a:defRPr lang="en-US"/>
    </a:defPPr>
    <a:lvl1pPr algn="l" rtl="0" fontAlgn="base">
      <a:spcBef>
        <a:spcPct val="55000"/>
      </a:spcBef>
      <a:spcAft>
        <a:spcPct val="0"/>
      </a:spcAft>
      <a:buClr>
        <a:schemeClr val="tx1"/>
      </a:buClr>
      <a:buSzPct val="50000"/>
      <a:buFont typeface="Wingdings" pitchFamily="2" charset="2"/>
      <a:defRPr kumimoji="1" sz="2000" kern="1200">
        <a:solidFill>
          <a:schemeClr val="tx1"/>
        </a:solidFill>
        <a:latin typeface="Arial" charset="0"/>
        <a:ea typeface="+mn-ea"/>
        <a:cs typeface="+mn-cs"/>
        <a:sym typeface="Wingdings 3" pitchFamily="18" charset="2"/>
      </a:defRPr>
    </a:lvl1pPr>
    <a:lvl2pPr marL="457200" algn="l" rtl="0" fontAlgn="base">
      <a:spcBef>
        <a:spcPct val="55000"/>
      </a:spcBef>
      <a:spcAft>
        <a:spcPct val="0"/>
      </a:spcAft>
      <a:buClr>
        <a:schemeClr val="tx1"/>
      </a:buClr>
      <a:buSzPct val="50000"/>
      <a:buFont typeface="Wingdings" pitchFamily="2" charset="2"/>
      <a:defRPr kumimoji="1" sz="2000" kern="1200">
        <a:solidFill>
          <a:schemeClr val="tx1"/>
        </a:solidFill>
        <a:latin typeface="Arial" charset="0"/>
        <a:ea typeface="+mn-ea"/>
        <a:cs typeface="+mn-cs"/>
        <a:sym typeface="Wingdings 3" pitchFamily="18" charset="2"/>
      </a:defRPr>
    </a:lvl2pPr>
    <a:lvl3pPr marL="914400" algn="l" rtl="0" fontAlgn="base">
      <a:spcBef>
        <a:spcPct val="55000"/>
      </a:spcBef>
      <a:spcAft>
        <a:spcPct val="0"/>
      </a:spcAft>
      <a:buClr>
        <a:schemeClr val="tx1"/>
      </a:buClr>
      <a:buSzPct val="50000"/>
      <a:buFont typeface="Wingdings" pitchFamily="2" charset="2"/>
      <a:defRPr kumimoji="1" sz="2000" kern="1200">
        <a:solidFill>
          <a:schemeClr val="tx1"/>
        </a:solidFill>
        <a:latin typeface="Arial" charset="0"/>
        <a:ea typeface="+mn-ea"/>
        <a:cs typeface="+mn-cs"/>
        <a:sym typeface="Wingdings 3" pitchFamily="18" charset="2"/>
      </a:defRPr>
    </a:lvl3pPr>
    <a:lvl4pPr marL="1371600" algn="l" rtl="0" fontAlgn="base">
      <a:spcBef>
        <a:spcPct val="55000"/>
      </a:spcBef>
      <a:spcAft>
        <a:spcPct val="0"/>
      </a:spcAft>
      <a:buClr>
        <a:schemeClr val="tx1"/>
      </a:buClr>
      <a:buSzPct val="50000"/>
      <a:buFont typeface="Wingdings" pitchFamily="2" charset="2"/>
      <a:defRPr kumimoji="1" sz="2000" kern="1200">
        <a:solidFill>
          <a:schemeClr val="tx1"/>
        </a:solidFill>
        <a:latin typeface="Arial" charset="0"/>
        <a:ea typeface="+mn-ea"/>
        <a:cs typeface="+mn-cs"/>
        <a:sym typeface="Wingdings 3" pitchFamily="18" charset="2"/>
      </a:defRPr>
    </a:lvl4pPr>
    <a:lvl5pPr marL="1828800" algn="l" rtl="0" fontAlgn="base">
      <a:spcBef>
        <a:spcPct val="55000"/>
      </a:spcBef>
      <a:spcAft>
        <a:spcPct val="0"/>
      </a:spcAft>
      <a:buClr>
        <a:schemeClr val="tx1"/>
      </a:buClr>
      <a:buSzPct val="50000"/>
      <a:buFont typeface="Wingdings" pitchFamily="2" charset="2"/>
      <a:defRPr kumimoji="1" sz="2000" kern="1200">
        <a:solidFill>
          <a:schemeClr val="tx1"/>
        </a:solidFill>
        <a:latin typeface="Arial" charset="0"/>
        <a:ea typeface="+mn-ea"/>
        <a:cs typeface="+mn-cs"/>
        <a:sym typeface="Wingdings 3" pitchFamily="18" charset="2"/>
      </a:defRPr>
    </a:lvl5pPr>
    <a:lvl6pPr marL="2286000" algn="l" defTabSz="914400" rtl="0" eaLnBrk="1" latinLnBrk="0" hangingPunct="1">
      <a:defRPr kumimoji="1" sz="2000" kern="1200">
        <a:solidFill>
          <a:schemeClr val="tx1"/>
        </a:solidFill>
        <a:latin typeface="Arial" charset="0"/>
        <a:ea typeface="+mn-ea"/>
        <a:cs typeface="+mn-cs"/>
        <a:sym typeface="Wingdings 3" pitchFamily="18" charset="2"/>
      </a:defRPr>
    </a:lvl6pPr>
    <a:lvl7pPr marL="2743200" algn="l" defTabSz="914400" rtl="0" eaLnBrk="1" latinLnBrk="0" hangingPunct="1">
      <a:defRPr kumimoji="1" sz="2000" kern="1200">
        <a:solidFill>
          <a:schemeClr val="tx1"/>
        </a:solidFill>
        <a:latin typeface="Arial" charset="0"/>
        <a:ea typeface="+mn-ea"/>
        <a:cs typeface="+mn-cs"/>
        <a:sym typeface="Wingdings 3" pitchFamily="18" charset="2"/>
      </a:defRPr>
    </a:lvl7pPr>
    <a:lvl8pPr marL="3200400" algn="l" defTabSz="914400" rtl="0" eaLnBrk="1" latinLnBrk="0" hangingPunct="1">
      <a:defRPr kumimoji="1" sz="2000" kern="1200">
        <a:solidFill>
          <a:schemeClr val="tx1"/>
        </a:solidFill>
        <a:latin typeface="Arial" charset="0"/>
        <a:ea typeface="+mn-ea"/>
        <a:cs typeface="+mn-cs"/>
        <a:sym typeface="Wingdings 3" pitchFamily="18" charset="2"/>
      </a:defRPr>
    </a:lvl8pPr>
    <a:lvl9pPr marL="3657600" algn="l" defTabSz="914400" rtl="0" eaLnBrk="1" latinLnBrk="0" hangingPunct="1">
      <a:defRPr kumimoji="1" sz="2000" kern="1200">
        <a:solidFill>
          <a:schemeClr val="tx1"/>
        </a:solidFill>
        <a:latin typeface="Arial" charset="0"/>
        <a:ea typeface="+mn-ea"/>
        <a:cs typeface="+mn-cs"/>
        <a:sym typeface="Wingdings 3"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FF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FF"/>
    <a:srgbClr val="2C5986"/>
    <a:srgbClr val="003366"/>
    <a:srgbClr val="336699"/>
    <a:srgbClr val="FF0101"/>
    <a:srgbClr val="E8C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32787"/>
    <p:restoredTop sz="90929"/>
  </p:normalViewPr>
  <p:slideViewPr>
    <p:cSldViewPr snapToGrid="0">
      <p:cViewPr>
        <p:scale>
          <a:sx n="77" d="100"/>
          <a:sy n="77" d="100"/>
        </p:scale>
        <p:origin x="-1812" y="90"/>
      </p:cViewPr>
      <p:guideLst>
        <p:guide orient="horz" pos="2173"/>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648" y="190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slide" Target="slides/slide37.xml"/><Relationship Id="rId1" Type="http://schemas.openxmlformats.org/officeDocument/2006/relationships/slide" Target="slides/slide19.xml"/><Relationship Id="rId4"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AAB2F-9B7A-45EC-92AE-EF0BA87BB38C}" type="doc">
      <dgm:prSet loTypeId="urn:microsoft.com/office/officeart/2005/8/layout/hProcess9" loCatId="process" qsTypeId="urn:microsoft.com/office/officeart/2005/8/quickstyle/simple1" qsCatId="simple" csTypeId="urn:microsoft.com/office/officeart/2005/8/colors/accent1_4" csCatId="accent1" phldr="1"/>
      <dgm:spPr/>
      <dgm:t>
        <a:bodyPr/>
        <a:lstStyle/>
        <a:p>
          <a:endParaRPr lang="es-AR"/>
        </a:p>
      </dgm:t>
    </dgm:pt>
    <dgm:pt modelId="{83B2C5C1-F7FC-4C59-875A-2C626F0424AF}">
      <dgm:prSet custT="1"/>
      <dgm:spPr/>
      <dgm:t>
        <a:bodyPr/>
        <a:lstStyle/>
        <a:p>
          <a:pPr rtl="0"/>
          <a:r>
            <a:rPr lang="en-US" sz="1400" dirty="0" err="1" smtClean="0">
              <a:solidFill>
                <a:schemeClr val="accent2"/>
              </a:solidFill>
              <a:latin typeface="Calibri" pitchFamily="34" charset="0"/>
              <a:cs typeface="Calibri" pitchFamily="34" charset="0"/>
            </a:rPr>
            <a:t>Análisis</a:t>
          </a:r>
          <a:r>
            <a:rPr lang="en-US" sz="1400" dirty="0" smtClean="0">
              <a:solidFill>
                <a:schemeClr val="accent2"/>
              </a:solidFill>
              <a:latin typeface="Calibri" pitchFamily="34" charset="0"/>
              <a:cs typeface="Calibri" pitchFamily="34" charset="0"/>
            </a:rPr>
            <a:t> de </a:t>
          </a:r>
          <a:r>
            <a:rPr lang="en-US" sz="1400" dirty="0" err="1" smtClean="0">
              <a:solidFill>
                <a:schemeClr val="accent2"/>
              </a:solidFill>
              <a:latin typeface="Calibri" pitchFamily="34" charset="0"/>
              <a:cs typeface="Calibri" pitchFamily="34" charset="0"/>
            </a:rPr>
            <a:t>Experiencias</a:t>
          </a:r>
          <a:r>
            <a:rPr lang="en-US" sz="1400" dirty="0" smtClean="0">
              <a:solidFill>
                <a:schemeClr val="accent2"/>
              </a:solidFill>
              <a:latin typeface="Calibri" pitchFamily="34" charset="0"/>
              <a:cs typeface="Calibri" pitchFamily="34" charset="0"/>
            </a:rPr>
            <a:t> </a:t>
          </a:r>
          <a:r>
            <a:rPr lang="en-US" sz="1400" dirty="0" err="1" smtClean="0">
              <a:solidFill>
                <a:schemeClr val="accent2"/>
              </a:solidFill>
              <a:latin typeface="Calibri" pitchFamily="34" charset="0"/>
              <a:cs typeface="Calibri" pitchFamily="34" charset="0"/>
            </a:rPr>
            <a:t>Nacionales</a:t>
          </a:r>
          <a:endParaRPr lang="en-US" sz="1400" dirty="0">
            <a:solidFill>
              <a:schemeClr val="accent2"/>
            </a:solidFill>
            <a:latin typeface="Calibri" pitchFamily="34" charset="0"/>
            <a:cs typeface="Calibri" pitchFamily="34" charset="0"/>
          </a:endParaRPr>
        </a:p>
      </dgm:t>
    </dgm:pt>
    <dgm:pt modelId="{DFE321CE-987A-472F-8058-B5D0A1AAF47F}" type="parTrans" cxnId="{245954C9-3262-484F-9455-5918A0E2023E}">
      <dgm:prSet/>
      <dgm:spPr/>
      <dgm:t>
        <a:bodyPr/>
        <a:lstStyle/>
        <a:p>
          <a:endParaRPr lang="es-AR"/>
        </a:p>
      </dgm:t>
    </dgm:pt>
    <dgm:pt modelId="{2F8742A3-8B9F-4C4A-95B2-94E4A3692C9B}" type="sibTrans" cxnId="{245954C9-3262-484F-9455-5918A0E2023E}">
      <dgm:prSet/>
      <dgm:spPr/>
      <dgm:t>
        <a:bodyPr/>
        <a:lstStyle/>
        <a:p>
          <a:endParaRPr lang="es-AR"/>
        </a:p>
      </dgm:t>
    </dgm:pt>
    <dgm:pt modelId="{B227B8E6-2448-48B0-B9DB-D64A7D012950}">
      <dgm:prSet custT="1"/>
      <dgm:spPr/>
      <dgm:t>
        <a:bodyPr/>
        <a:lstStyle/>
        <a:p>
          <a:pPr rtl="0"/>
          <a:r>
            <a:rPr lang="en-US" sz="1400" dirty="0" err="1" smtClean="0">
              <a:solidFill>
                <a:schemeClr val="bg1"/>
              </a:solidFill>
              <a:latin typeface="Calibri" pitchFamily="34" charset="0"/>
              <a:cs typeface="Calibri" pitchFamily="34" charset="0"/>
            </a:rPr>
            <a:t>Formulación</a:t>
          </a:r>
          <a:r>
            <a:rPr lang="en-US" sz="1400" dirty="0" smtClean="0">
              <a:solidFill>
                <a:schemeClr val="bg1"/>
              </a:solidFill>
              <a:latin typeface="Calibri" pitchFamily="34" charset="0"/>
              <a:cs typeface="Calibri" pitchFamily="34" charset="0"/>
            </a:rPr>
            <a:t> de </a:t>
          </a:r>
          <a:r>
            <a:rPr lang="en-US" sz="1400" dirty="0" err="1" smtClean="0">
              <a:solidFill>
                <a:schemeClr val="bg1"/>
              </a:solidFill>
              <a:latin typeface="Calibri" pitchFamily="34" charset="0"/>
              <a:cs typeface="Calibri" pitchFamily="34" charset="0"/>
            </a:rPr>
            <a:t>Estrategia</a:t>
          </a:r>
          <a:r>
            <a:rPr lang="en-US" sz="1400" dirty="0" smtClean="0">
              <a:solidFill>
                <a:schemeClr val="bg1"/>
              </a:solidFill>
              <a:latin typeface="Calibri" pitchFamily="34" charset="0"/>
              <a:cs typeface="Calibri" pitchFamily="34" charset="0"/>
            </a:rPr>
            <a:t> </a:t>
          </a:r>
          <a:r>
            <a:rPr lang="en-US" sz="1400" dirty="0" err="1" smtClean="0">
              <a:solidFill>
                <a:schemeClr val="bg1"/>
              </a:solidFill>
              <a:latin typeface="Calibri" pitchFamily="34" charset="0"/>
              <a:cs typeface="Calibri" pitchFamily="34" charset="0"/>
            </a:rPr>
            <a:t>Preliminar</a:t>
          </a:r>
          <a:endParaRPr lang="en-US" sz="1400" dirty="0">
            <a:solidFill>
              <a:schemeClr val="bg1"/>
            </a:solidFill>
            <a:latin typeface="Calibri" pitchFamily="34" charset="0"/>
            <a:cs typeface="Calibri" pitchFamily="34" charset="0"/>
          </a:endParaRPr>
        </a:p>
      </dgm:t>
    </dgm:pt>
    <dgm:pt modelId="{B7F443BD-3A18-4485-88E1-1AF54E221BCB}" type="parTrans" cxnId="{091E89C3-2C36-4143-BEA2-AF4C496133E7}">
      <dgm:prSet/>
      <dgm:spPr/>
      <dgm:t>
        <a:bodyPr/>
        <a:lstStyle/>
        <a:p>
          <a:endParaRPr lang="es-AR"/>
        </a:p>
      </dgm:t>
    </dgm:pt>
    <dgm:pt modelId="{1C82A4A1-DF6C-4A25-B1AB-42A8453D24C9}" type="sibTrans" cxnId="{091E89C3-2C36-4143-BEA2-AF4C496133E7}">
      <dgm:prSet/>
      <dgm:spPr/>
      <dgm:t>
        <a:bodyPr/>
        <a:lstStyle/>
        <a:p>
          <a:endParaRPr lang="es-AR"/>
        </a:p>
      </dgm:t>
    </dgm:pt>
    <dgm:pt modelId="{E457D8F6-4D71-4EE3-B9EA-C161DDFE30D7}">
      <dgm:prSet custT="1"/>
      <dgm:spPr/>
      <dgm:t>
        <a:bodyPr/>
        <a:lstStyle/>
        <a:p>
          <a:pPr rtl="0"/>
          <a:r>
            <a:rPr lang="en-US" sz="1400" dirty="0" err="1" smtClean="0">
              <a:solidFill>
                <a:schemeClr val="bg1"/>
              </a:solidFill>
              <a:latin typeface="Calibri" pitchFamily="34" charset="0"/>
              <a:cs typeface="Calibri" pitchFamily="34" charset="0"/>
            </a:rPr>
            <a:t>Consulta</a:t>
          </a:r>
          <a:r>
            <a:rPr lang="en-US" sz="1400" dirty="0" smtClean="0">
              <a:solidFill>
                <a:schemeClr val="bg1"/>
              </a:solidFill>
              <a:latin typeface="Calibri" pitchFamily="34" charset="0"/>
              <a:cs typeface="Calibri" pitchFamily="34" charset="0"/>
            </a:rPr>
            <a:t>, </a:t>
          </a:r>
          <a:r>
            <a:rPr lang="en-US" sz="1400" dirty="0" err="1" smtClean="0">
              <a:solidFill>
                <a:schemeClr val="bg1"/>
              </a:solidFill>
              <a:latin typeface="Calibri" pitchFamily="34" charset="0"/>
              <a:cs typeface="Calibri" pitchFamily="34" charset="0"/>
            </a:rPr>
            <a:t>Revisión</a:t>
          </a:r>
          <a:r>
            <a:rPr lang="en-US" sz="1400" dirty="0" smtClean="0">
              <a:solidFill>
                <a:schemeClr val="bg1"/>
              </a:solidFill>
              <a:latin typeface="Calibri" pitchFamily="34" charset="0"/>
              <a:cs typeface="Calibri" pitchFamily="34" charset="0"/>
            </a:rPr>
            <a:t> y </a:t>
          </a:r>
          <a:r>
            <a:rPr lang="en-US" sz="1400" dirty="0" err="1" smtClean="0">
              <a:solidFill>
                <a:schemeClr val="bg1"/>
              </a:solidFill>
              <a:latin typeface="Calibri" pitchFamily="34" charset="0"/>
              <a:cs typeface="Calibri" pitchFamily="34" charset="0"/>
            </a:rPr>
            <a:t>Reformulación</a:t>
          </a:r>
          <a:endParaRPr lang="en-US" sz="1400" dirty="0">
            <a:solidFill>
              <a:schemeClr val="bg1"/>
            </a:solidFill>
            <a:latin typeface="Calibri" pitchFamily="34" charset="0"/>
            <a:cs typeface="Calibri" pitchFamily="34" charset="0"/>
          </a:endParaRPr>
        </a:p>
      </dgm:t>
    </dgm:pt>
    <dgm:pt modelId="{275D1862-747C-4111-A262-EBCA82803270}" type="parTrans" cxnId="{5B99FC24-821D-458A-A641-953BB4A7FE13}">
      <dgm:prSet/>
      <dgm:spPr/>
      <dgm:t>
        <a:bodyPr/>
        <a:lstStyle/>
        <a:p>
          <a:endParaRPr lang="es-AR"/>
        </a:p>
      </dgm:t>
    </dgm:pt>
    <dgm:pt modelId="{2090EAEE-1192-4935-9B1D-67DD563E4BDF}" type="sibTrans" cxnId="{5B99FC24-821D-458A-A641-953BB4A7FE13}">
      <dgm:prSet/>
      <dgm:spPr/>
      <dgm:t>
        <a:bodyPr/>
        <a:lstStyle/>
        <a:p>
          <a:endParaRPr lang="es-AR"/>
        </a:p>
      </dgm:t>
    </dgm:pt>
    <dgm:pt modelId="{86FF318E-E0CF-4B5F-9C7D-2D257AC040D9}">
      <dgm:prSet custT="1"/>
      <dgm:spPr/>
      <dgm:t>
        <a:bodyPr/>
        <a:lstStyle/>
        <a:p>
          <a:pPr rtl="0"/>
          <a:r>
            <a:rPr lang="en-US" sz="1400" dirty="0" err="1" smtClean="0">
              <a:solidFill>
                <a:schemeClr val="bg1"/>
              </a:solidFill>
              <a:latin typeface="Calibri" pitchFamily="34" charset="0"/>
              <a:cs typeface="Calibri" pitchFamily="34" charset="0"/>
            </a:rPr>
            <a:t>Desarrollo</a:t>
          </a:r>
          <a:r>
            <a:rPr lang="en-US" sz="1400" dirty="0" smtClean="0">
              <a:solidFill>
                <a:schemeClr val="bg1"/>
              </a:solidFill>
              <a:latin typeface="Calibri" pitchFamily="34" charset="0"/>
              <a:cs typeface="Calibri" pitchFamily="34" charset="0"/>
            </a:rPr>
            <a:t> del Plan </a:t>
          </a:r>
          <a:r>
            <a:rPr lang="en-US" sz="1400" dirty="0" err="1" smtClean="0">
              <a:solidFill>
                <a:schemeClr val="bg1"/>
              </a:solidFill>
              <a:latin typeface="Calibri" pitchFamily="34" charset="0"/>
              <a:cs typeface="Calibri" pitchFamily="34" charset="0"/>
            </a:rPr>
            <a:t>Piloto</a:t>
          </a:r>
          <a:r>
            <a:rPr lang="en-US" sz="1400" dirty="0" smtClean="0">
              <a:solidFill>
                <a:schemeClr val="bg1"/>
              </a:solidFill>
              <a:latin typeface="Calibri" pitchFamily="34" charset="0"/>
              <a:cs typeface="Calibri" pitchFamily="34" charset="0"/>
            </a:rPr>
            <a:t> y </a:t>
          </a:r>
          <a:r>
            <a:rPr lang="en-US" sz="1400" dirty="0" err="1" smtClean="0">
              <a:solidFill>
                <a:schemeClr val="bg1"/>
              </a:solidFill>
              <a:latin typeface="Calibri" pitchFamily="34" charset="0"/>
              <a:cs typeface="Calibri" pitchFamily="34" charset="0"/>
            </a:rPr>
            <a:t>Capacitación</a:t>
          </a:r>
          <a:endParaRPr lang="en-US" sz="1400" dirty="0">
            <a:solidFill>
              <a:schemeClr val="bg1"/>
            </a:solidFill>
            <a:latin typeface="Calibri" pitchFamily="34" charset="0"/>
            <a:cs typeface="Calibri" pitchFamily="34" charset="0"/>
          </a:endParaRPr>
        </a:p>
      </dgm:t>
    </dgm:pt>
    <dgm:pt modelId="{29244FFE-C27B-4D4F-9758-F145834EC7C8}" type="parTrans" cxnId="{0A05FD76-7511-4142-9EF4-4F578A73CAD5}">
      <dgm:prSet/>
      <dgm:spPr/>
      <dgm:t>
        <a:bodyPr/>
        <a:lstStyle/>
        <a:p>
          <a:endParaRPr lang="es-AR"/>
        </a:p>
      </dgm:t>
    </dgm:pt>
    <dgm:pt modelId="{E7ECA0A2-A45E-4474-8DBD-28A9A5004DD2}" type="sibTrans" cxnId="{0A05FD76-7511-4142-9EF4-4F578A73CAD5}">
      <dgm:prSet/>
      <dgm:spPr/>
      <dgm:t>
        <a:bodyPr/>
        <a:lstStyle/>
        <a:p>
          <a:endParaRPr lang="es-AR"/>
        </a:p>
      </dgm:t>
    </dgm:pt>
    <dgm:pt modelId="{7EFF999C-289D-40D9-8A45-80DEDFDB69DD}">
      <dgm:prSet custT="1"/>
      <dgm:spPr/>
      <dgm:t>
        <a:bodyPr/>
        <a:lstStyle/>
        <a:p>
          <a:pPr rtl="0"/>
          <a:r>
            <a:rPr lang="en-US" sz="1400" dirty="0" err="1" smtClean="0">
              <a:solidFill>
                <a:schemeClr val="bg1"/>
              </a:solidFill>
              <a:latin typeface="Calibri" pitchFamily="34" charset="0"/>
              <a:cs typeface="Calibri" pitchFamily="34" charset="0"/>
            </a:rPr>
            <a:t>Formulación</a:t>
          </a:r>
          <a:r>
            <a:rPr lang="en-US" sz="1400" dirty="0" smtClean="0">
              <a:solidFill>
                <a:schemeClr val="bg1"/>
              </a:solidFill>
              <a:latin typeface="Calibri" pitchFamily="34" charset="0"/>
              <a:cs typeface="Calibri" pitchFamily="34" charset="0"/>
            </a:rPr>
            <a:t> de la </a:t>
          </a:r>
          <a:r>
            <a:rPr lang="en-US" sz="1400" dirty="0" err="1" smtClean="0">
              <a:solidFill>
                <a:schemeClr val="bg1"/>
              </a:solidFill>
              <a:latin typeface="Calibri" pitchFamily="34" charset="0"/>
              <a:cs typeface="Calibri" pitchFamily="34" charset="0"/>
            </a:rPr>
            <a:t>Guía</a:t>
          </a:r>
          <a:r>
            <a:rPr lang="en-US" sz="1400" dirty="0" smtClean="0">
              <a:solidFill>
                <a:schemeClr val="bg1"/>
              </a:solidFill>
              <a:latin typeface="Calibri" pitchFamily="34" charset="0"/>
              <a:cs typeface="Calibri" pitchFamily="34" charset="0"/>
            </a:rPr>
            <a:t> </a:t>
          </a:r>
          <a:r>
            <a:rPr lang="en-US" sz="1400" dirty="0" err="1" smtClean="0">
              <a:solidFill>
                <a:schemeClr val="bg1"/>
              </a:solidFill>
              <a:latin typeface="Calibri" pitchFamily="34" charset="0"/>
              <a:cs typeface="Calibri" pitchFamily="34" charset="0"/>
            </a:rPr>
            <a:t>Estratégica</a:t>
          </a:r>
          <a:r>
            <a:rPr lang="en-US" sz="1400" dirty="0" smtClean="0">
              <a:solidFill>
                <a:schemeClr val="bg1"/>
              </a:solidFill>
              <a:latin typeface="Calibri" pitchFamily="34" charset="0"/>
              <a:cs typeface="Calibri" pitchFamily="34" charset="0"/>
            </a:rPr>
            <a:t> y </a:t>
          </a:r>
          <a:r>
            <a:rPr lang="en-US" sz="1400" dirty="0" err="1" smtClean="0">
              <a:solidFill>
                <a:schemeClr val="bg1"/>
              </a:solidFill>
              <a:latin typeface="Calibri" pitchFamily="34" charset="0"/>
              <a:cs typeface="Calibri" pitchFamily="34" charset="0"/>
            </a:rPr>
            <a:t>Documentación</a:t>
          </a:r>
          <a:r>
            <a:rPr lang="en-US" sz="1400" dirty="0" smtClean="0">
              <a:solidFill>
                <a:schemeClr val="bg1"/>
              </a:solidFill>
              <a:latin typeface="Calibri" pitchFamily="34" charset="0"/>
              <a:cs typeface="Calibri" pitchFamily="34" charset="0"/>
            </a:rPr>
            <a:t> </a:t>
          </a:r>
          <a:r>
            <a:rPr lang="en-US" sz="1400" dirty="0" err="1" smtClean="0">
              <a:solidFill>
                <a:schemeClr val="bg1"/>
              </a:solidFill>
              <a:latin typeface="Calibri" pitchFamily="34" charset="0"/>
              <a:cs typeface="Calibri" pitchFamily="34" charset="0"/>
            </a:rPr>
            <a:t>Complementaria</a:t>
          </a:r>
          <a:endParaRPr lang="en-US" sz="1400" dirty="0">
            <a:solidFill>
              <a:schemeClr val="bg1"/>
            </a:solidFill>
            <a:latin typeface="Calibri" pitchFamily="34" charset="0"/>
            <a:cs typeface="Calibri" pitchFamily="34" charset="0"/>
          </a:endParaRPr>
        </a:p>
      </dgm:t>
    </dgm:pt>
    <dgm:pt modelId="{32D1B71E-B0E7-4D4D-830C-31C1AD83BDD0}" type="parTrans" cxnId="{5532813F-6684-44F8-9F50-FABAEEC3E31F}">
      <dgm:prSet/>
      <dgm:spPr/>
      <dgm:t>
        <a:bodyPr/>
        <a:lstStyle/>
        <a:p>
          <a:endParaRPr lang="es-AR"/>
        </a:p>
      </dgm:t>
    </dgm:pt>
    <dgm:pt modelId="{9DD4C643-98FC-4503-8043-B8ABA61F71AF}" type="sibTrans" cxnId="{5532813F-6684-44F8-9F50-FABAEEC3E31F}">
      <dgm:prSet/>
      <dgm:spPr/>
      <dgm:t>
        <a:bodyPr/>
        <a:lstStyle/>
        <a:p>
          <a:endParaRPr lang="es-AR"/>
        </a:p>
      </dgm:t>
    </dgm:pt>
    <dgm:pt modelId="{B705EF0C-270A-462A-B72B-5F4925140C0A}" type="pres">
      <dgm:prSet presAssocID="{533AAB2F-9B7A-45EC-92AE-EF0BA87BB38C}" presName="CompostProcess" presStyleCnt="0">
        <dgm:presLayoutVars>
          <dgm:dir/>
          <dgm:resizeHandles val="exact"/>
        </dgm:presLayoutVars>
      </dgm:prSet>
      <dgm:spPr/>
      <dgm:t>
        <a:bodyPr/>
        <a:lstStyle/>
        <a:p>
          <a:endParaRPr lang="es-AR"/>
        </a:p>
      </dgm:t>
    </dgm:pt>
    <dgm:pt modelId="{7E50838B-DE9D-4C21-9A38-DE6941BCA618}" type="pres">
      <dgm:prSet presAssocID="{533AAB2F-9B7A-45EC-92AE-EF0BA87BB38C}" presName="arrow" presStyleLbl="bgShp" presStyleIdx="0" presStyleCnt="1"/>
      <dgm:spPr/>
    </dgm:pt>
    <dgm:pt modelId="{0B63CF45-498B-4200-82D8-B6605CE3C34F}" type="pres">
      <dgm:prSet presAssocID="{533AAB2F-9B7A-45EC-92AE-EF0BA87BB38C}" presName="linearProcess" presStyleCnt="0"/>
      <dgm:spPr/>
    </dgm:pt>
    <dgm:pt modelId="{9E3F8E95-6513-4FCC-BE29-35266E116215}" type="pres">
      <dgm:prSet presAssocID="{83B2C5C1-F7FC-4C59-875A-2C626F0424AF}" presName="textNode" presStyleLbl="node1" presStyleIdx="0" presStyleCnt="5">
        <dgm:presLayoutVars>
          <dgm:bulletEnabled val="1"/>
        </dgm:presLayoutVars>
      </dgm:prSet>
      <dgm:spPr/>
      <dgm:t>
        <a:bodyPr/>
        <a:lstStyle/>
        <a:p>
          <a:endParaRPr lang="es-AR"/>
        </a:p>
      </dgm:t>
    </dgm:pt>
    <dgm:pt modelId="{79E5D0C5-CA1E-404D-B3A5-DA683417EC02}" type="pres">
      <dgm:prSet presAssocID="{2F8742A3-8B9F-4C4A-95B2-94E4A3692C9B}" presName="sibTrans" presStyleCnt="0"/>
      <dgm:spPr/>
    </dgm:pt>
    <dgm:pt modelId="{32486CFD-9A47-40A8-B5F1-60717963A822}" type="pres">
      <dgm:prSet presAssocID="{B227B8E6-2448-48B0-B9DB-D64A7D012950}" presName="textNode" presStyleLbl="node1" presStyleIdx="1" presStyleCnt="5">
        <dgm:presLayoutVars>
          <dgm:bulletEnabled val="1"/>
        </dgm:presLayoutVars>
      </dgm:prSet>
      <dgm:spPr/>
      <dgm:t>
        <a:bodyPr/>
        <a:lstStyle/>
        <a:p>
          <a:endParaRPr lang="es-AR"/>
        </a:p>
      </dgm:t>
    </dgm:pt>
    <dgm:pt modelId="{592CEF7F-11F8-43AC-B08D-3A8E3BD337B1}" type="pres">
      <dgm:prSet presAssocID="{1C82A4A1-DF6C-4A25-B1AB-42A8453D24C9}" presName="sibTrans" presStyleCnt="0"/>
      <dgm:spPr/>
    </dgm:pt>
    <dgm:pt modelId="{478FEFC9-43EB-4022-9216-0464C03BC9C9}" type="pres">
      <dgm:prSet presAssocID="{E457D8F6-4D71-4EE3-B9EA-C161DDFE30D7}" presName="textNode" presStyleLbl="node1" presStyleIdx="2" presStyleCnt="5" custLinFactNeighborX="-25708" custLinFactNeighborY="-1248">
        <dgm:presLayoutVars>
          <dgm:bulletEnabled val="1"/>
        </dgm:presLayoutVars>
      </dgm:prSet>
      <dgm:spPr/>
      <dgm:t>
        <a:bodyPr/>
        <a:lstStyle/>
        <a:p>
          <a:endParaRPr lang="es-AR"/>
        </a:p>
      </dgm:t>
    </dgm:pt>
    <dgm:pt modelId="{B60BA0B6-8E2E-4828-9CC0-ECA5AAF1AAC7}" type="pres">
      <dgm:prSet presAssocID="{2090EAEE-1192-4935-9B1D-67DD563E4BDF}" presName="sibTrans" presStyleCnt="0"/>
      <dgm:spPr/>
    </dgm:pt>
    <dgm:pt modelId="{78EE77F6-3881-479B-B13D-C499296394E5}" type="pres">
      <dgm:prSet presAssocID="{86FF318E-E0CF-4B5F-9C7D-2D257AC040D9}" presName="textNode" presStyleLbl="node1" presStyleIdx="3" presStyleCnt="5">
        <dgm:presLayoutVars>
          <dgm:bulletEnabled val="1"/>
        </dgm:presLayoutVars>
      </dgm:prSet>
      <dgm:spPr/>
      <dgm:t>
        <a:bodyPr/>
        <a:lstStyle/>
        <a:p>
          <a:endParaRPr lang="es-AR"/>
        </a:p>
      </dgm:t>
    </dgm:pt>
    <dgm:pt modelId="{2B74059F-32A9-45F0-A3B1-BA99F72410E8}" type="pres">
      <dgm:prSet presAssocID="{E7ECA0A2-A45E-4474-8DBD-28A9A5004DD2}" presName="sibTrans" presStyleCnt="0"/>
      <dgm:spPr/>
    </dgm:pt>
    <dgm:pt modelId="{0F13348D-4169-46B5-9567-1DAA2D10E151}" type="pres">
      <dgm:prSet presAssocID="{7EFF999C-289D-40D9-8A45-80DEDFDB69DD}" presName="textNode" presStyleLbl="node1" presStyleIdx="4" presStyleCnt="5" custScaleX="110501" custLinFactNeighborX="15895" custLinFactNeighborY="3120">
        <dgm:presLayoutVars>
          <dgm:bulletEnabled val="1"/>
        </dgm:presLayoutVars>
      </dgm:prSet>
      <dgm:spPr/>
      <dgm:t>
        <a:bodyPr/>
        <a:lstStyle/>
        <a:p>
          <a:endParaRPr lang="es-AR"/>
        </a:p>
      </dgm:t>
    </dgm:pt>
  </dgm:ptLst>
  <dgm:cxnLst>
    <dgm:cxn modelId="{245954C9-3262-484F-9455-5918A0E2023E}" srcId="{533AAB2F-9B7A-45EC-92AE-EF0BA87BB38C}" destId="{83B2C5C1-F7FC-4C59-875A-2C626F0424AF}" srcOrd="0" destOrd="0" parTransId="{DFE321CE-987A-472F-8058-B5D0A1AAF47F}" sibTransId="{2F8742A3-8B9F-4C4A-95B2-94E4A3692C9B}"/>
    <dgm:cxn modelId="{091E89C3-2C36-4143-BEA2-AF4C496133E7}" srcId="{533AAB2F-9B7A-45EC-92AE-EF0BA87BB38C}" destId="{B227B8E6-2448-48B0-B9DB-D64A7D012950}" srcOrd="1" destOrd="0" parTransId="{B7F443BD-3A18-4485-88E1-1AF54E221BCB}" sibTransId="{1C82A4A1-DF6C-4A25-B1AB-42A8453D24C9}"/>
    <dgm:cxn modelId="{9CE4E136-250B-4BD1-8EC4-9B5BE8E6AAD1}" type="presOf" srcId="{7EFF999C-289D-40D9-8A45-80DEDFDB69DD}" destId="{0F13348D-4169-46B5-9567-1DAA2D10E151}" srcOrd="0" destOrd="0" presId="urn:microsoft.com/office/officeart/2005/8/layout/hProcess9"/>
    <dgm:cxn modelId="{5B99FC24-821D-458A-A641-953BB4A7FE13}" srcId="{533AAB2F-9B7A-45EC-92AE-EF0BA87BB38C}" destId="{E457D8F6-4D71-4EE3-B9EA-C161DDFE30D7}" srcOrd="2" destOrd="0" parTransId="{275D1862-747C-4111-A262-EBCA82803270}" sibTransId="{2090EAEE-1192-4935-9B1D-67DD563E4BDF}"/>
    <dgm:cxn modelId="{5532813F-6684-44F8-9F50-FABAEEC3E31F}" srcId="{533AAB2F-9B7A-45EC-92AE-EF0BA87BB38C}" destId="{7EFF999C-289D-40D9-8A45-80DEDFDB69DD}" srcOrd="4" destOrd="0" parTransId="{32D1B71E-B0E7-4D4D-830C-31C1AD83BDD0}" sibTransId="{9DD4C643-98FC-4503-8043-B8ABA61F71AF}"/>
    <dgm:cxn modelId="{0A05FD76-7511-4142-9EF4-4F578A73CAD5}" srcId="{533AAB2F-9B7A-45EC-92AE-EF0BA87BB38C}" destId="{86FF318E-E0CF-4B5F-9C7D-2D257AC040D9}" srcOrd="3" destOrd="0" parTransId="{29244FFE-C27B-4D4F-9758-F145834EC7C8}" sibTransId="{E7ECA0A2-A45E-4474-8DBD-28A9A5004DD2}"/>
    <dgm:cxn modelId="{9C70E24A-0A5D-463C-8BBE-6729201ED934}" type="presOf" srcId="{83B2C5C1-F7FC-4C59-875A-2C626F0424AF}" destId="{9E3F8E95-6513-4FCC-BE29-35266E116215}" srcOrd="0" destOrd="0" presId="urn:microsoft.com/office/officeart/2005/8/layout/hProcess9"/>
    <dgm:cxn modelId="{C3056082-1DA8-4778-A75C-D395DED896D9}" type="presOf" srcId="{E457D8F6-4D71-4EE3-B9EA-C161DDFE30D7}" destId="{478FEFC9-43EB-4022-9216-0464C03BC9C9}" srcOrd="0" destOrd="0" presId="urn:microsoft.com/office/officeart/2005/8/layout/hProcess9"/>
    <dgm:cxn modelId="{E2665DB3-1AD3-49B7-8EC6-B241237831F3}" type="presOf" srcId="{86FF318E-E0CF-4B5F-9C7D-2D257AC040D9}" destId="{78EE77F6-3881-479B-B13D-C499296394E5}" srcOrd="0" destOrd="0" presId="urn:microsoft.com/office/officeart/2005/8/layout/hProcess9"/>
    <dgm:cxn modelId="{3AD02CB4-0FA7-4064-AE4C-9A490654B63A}" type="presOf" srcId="{533AAB2F-9B7A-45EC-92AE-EF0BA87BB38C}" destId="{B705EF0C-270A-462A-B72B-5F4925140C0A}" srcOrd="0" destOrd="0" presId="urn:microsoft.com/office/officeart/2005/8/layout/hProcess9"/>
    <dgm:cxn modelId="{89CE195D-AB93-4A39-A6DB-2D074B190C47}" type="presOf" srcId="{B227B8E6-2448-48B0-B9DB-D64A7D012950}" destId="{32486CFD-9A47-40A8-B5F1-60717963A822}" srcOrd="0" destOrd="0" presId="urn:microsoft.com/office/officeart/2005/8/layout/hProcess9"/>
    <dgm:cxn modelId="{B6197871-2176-47D0-ABD0-1D3B40CDF0C0}" type="presParOf" srcId="{B705EF0C-270A-462A-B72B-5F4925140C0A}" destId="{7E50838B-DE9D-4C21-9A38-DE6941BCA618}" srcOrd="0" destOrd="0" presId="urn:microsoft.com/office/officeart/2005/8/layout/hProcess9"/>
    <dgm:cxn modelId="{7D7BA82D-7239-41E7-A319-685C8CF48CA5}" type="presParOf" srcId="{B705EF0C-270A-462A-B72B-5F4925140C0A}" destId="{0B63CF45-498B-4200-82D8-B6605CE3C34F}" srcOrd="1" destOrd="0" presId="urn:microsoft.com/office/officeart/2005/8/layout/hProcess9"/>
    <dgm:cxn modelId="{FF7B2A91-495B-44EC-AAF8-075D5E481F29}" type="presParOf" srcId="{0B63CF45-498B-4200-82D8-B6605CE3C34F}" destId="{9E3F8E95-6513-4FCC-BE29-35266E116215}" srcOrd="0" destOrd="0" presId="urn:microsoft.com/office/officeart/2005/8/layout/hProcess9"/>
    <dgm:cxn modelId="{89EE5896-DBBB-4E90-BCEA-192A8CCD3426}" type="presParOf" srcId="{0B63CF45-498B-4200-82D8-B6605CE3C34F}" destId="{79E5D0C5-CA1E-404D-B3A5-DA683417EC02}" srcOrd="1" destOrd="0" presId="urn:microsoft.com/office/officeart/2005/8/layout/hProcess9"/>
    <dgm:cxn modelId="{6C64984E-BFBC-4E86-9067-A3915EFC39B1}" type="presParOf" srcId="{0B63CF45-498B-4200-82D8-B6605CE3C34F}" destId="{32486CFD-9A47-40A8-B5F1-60717963A822}" srcOrd="2" destOrd="0" presId="urn:microsoft.com/office/officeart/2005/8/layout/hProcess9"/>
    <dgm:cxn modelId="{A3E4515B-81C6-473B-B6BE-175B4A147773}" type="presParOf" srcId="{0B63CF45-498B-4200-82D8-B6605CE3C34F}" destId="{592CEF7F-11F8-43AC-B08D-3A8E3BD337B1}" srcOrd="3" destOrd="0" presId="urn:microsoft.com/office/officeart/2005/8/layout/hProcess9"/>
    <dgm:cxn modelId="{5383E4E1-3CA3-41E4-991F-0CECCE0A4243}" type="presParOf" srcId="{0B63CF45-498B-4200-82D8-B6605CE3C34F}" destId="{478FEFC9-43EB-4022-9216-0464C03BC9C9}" srcOrd="4" destOrd="0" presId="urn:microsoft.com/office/officeart/2005/8/layout/hProcess9"/>
    <dgm:cxn modelId="{0CB91541-A964-48CA-9EB4-DF232A951DF0}" type="presParOf" srcId="{0B63CF45-498B-4200-82D8-B6605CE3C34F}" destId="{B60BA0B6-8E2E-4828-9CC0-ECA5AAF1AAC7}" srcOrd="5" destOrd="0" presId="urn:microsoft.com/office/officeart/2005/8/layout/hProcess9"/>
    <dgm:cxn modelId="{96FC4920-F0D7-4349-A5A8-06E14DD83998}" type="presParOf" srcId="{0B63CF45-498B-4200-82D8-B6605CE3C34F}" destId="{78EE77F6-3881-479B-B13D-C499296394E5}" srcOrd="6" destOrd="0" presId="urn:microsoft.com/office/officeart/2005/8/layout/hProcess9"/>
    <dgm:cxn modelId="{04878802-D0A9-4723-A24F-3AD7B3B47138}" type="presParOf" srcId="{0B63CF45-498B-4200-82D8-B6605CE3C34F}" destId="{2B74059F-32A9-45F0-A3B1-BA99F72410E8}" srcOrd="7" destOrd="0" presId="urn:microsoft.com/office/officeart/2005/8/layout/hProcess9"/>
    <dgm:cxn modelId="{1D672530-7EAE-4D2D-9757-9651FC976081}" type="presParOf" srcId="{0B63CF45-498B-4200-82D8-B6605CE3C34F}" destId="{0F13348D-4169-46B5-9567-1DAA2D10E151}"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14CC8A2-BECF-43FA-8E4E-43B9F98C325A}"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s-AR"/>
        </a:p>
      </dgm:t>
    </dgm:pt>
    <dgm:pt modelId="{9671A91B-E9EA-4F2C-A05F-B2C485AD744D}">
      <dgm:prSet custT="1"/>
      <dgm:spPr/>
      <dgm:t>
        <a:bodyPr/>
        <a:lstStyle/>
        <a:p>
          <a:pPr rtl="0"/>
          <a:r>
            <a:rPr lang="en-US" sz="2000" dirty="0" err="1" smtClean="0">
              <a:latin typeface="Calibri" pitchFamily="34" charset="0"/>
              <a:cs typeface="Calibri" pitchFamily="34" charset="0"/>
            </a:rPr>
            <a:t>Evaluación</a:t>
          </a:r>
          <a:r>
            <a:rPr lang="en-US" sz="2000" dirty="0" smtClean="0">
              <a:latin typeface="Calibri" pitchFamily="34" charset="0"/>
              <a:cs typeface="Calibri" pitchFamily="34" charset="0"/>
            </a:rPr>
            <a:t> Integral del </a:t>
          </a:r>
          <a:r>
            <a:rPr lang="en-US" sz="2000" dirty="0" err="1" smtClean="0">
              <a:latin typeface="Calibri" pitchFamily="34" charset="0"/>
              <a:cs typeface="Calibri" pitchFamily="34" charset="0"/>
            </a:rPr>
            <a:t>Prestador</a:t>
          </a:r>
          <a:endParaRPr lang="en-US" sz="2000" dirty="0" smtClean="0">
            <a:latin typeface="Calibri" pitchFamily="34" charset="0"/>
            <a:cs typeface="Calibri" pitchFamily="34" charset="0"/>
          </a:endParaRPr>
        </a:p>
      </dgm:t>
    </dgm:pt>
    <dgm:pt modelId="{A8773D75-A123-4739-A20E-7505B72EA558}" type="parTrans" cxnId="{2F87BC1B-7A1E-4191-A24E-7772AEA306FD}">
      <dgm:prSet/>
      <dgm:spPr/>
      <dgm:t>
        <a:bodyPr/>
        <a:lstStyle/>
        <a:p>
          <a:endParaRPr lang="es-AR"/>
        </a:p>
      </dgm:t>
    </dgm:pt>
    <dgm:pt modelId="{012A7DDC-144E-4C6A-908F-10F32BFEF8A1}" type="sibTrans" cxnId="{2F87BC1B-7A1E-4191-A24E-7772AEA306FD}">
      <dgm:prSet/>
      <dgm:spPr/>
      <dgm:t>
        <a:bodyPr/>
        <a:lstStyle/>
        <a:p>
          <a:endParaRPr lang="es-AR"/>
        </a:p>
      </dgm:t>
    </dgm:pt>
    <dgm:pt modelId="{68B451D2-8635-45E4-BB3D-BEB65EE6F319}">
      <dgm:prSet custT="1"/>
      <dgm:spPr/>
      <dgm:t>
        <a:bodyPr/>
        <a:lstStyle/>
        <a:p>
          <a:pPr rtl="0"/>
          <a:r>
            <a:rPr lang="en-US" sz="2000" dirty="0" err="1" smtClean="0">
              <a:latin typeface="Calibri" pitchFamily="34" charset="0"/>
              <a:cs typeface="Calibri" pitchFamily="34" charset="0"/>
            </a:rPr>
            <a:t>Formulación</a:t>
          </a:r>
          <a:r>
            <a:rPr lang="en-US" sz="2000" dirty="0" smtClean="0">
              <a:latin typeface="Calibri" pitchFamily="34" charset="0"/>
              <a:cs typeface="Calibri" pitchFamily="34" charset="0"/>
            </a:rPr>
            <a:t> del Plan</a:t>
          </a:r>
          <a:endParaRPr lang="es-AR" sz="2000" dirty="0" smtClean="0">
            <a:latin typeface="Calibri" pitchFamily="34" charset="0"/>
            <a:cs typeface="Calibri" pitchFamily="34" charset="0"/>
          </a:endParaRPr>
        </a:p>
      </dgm:t>
    </dgm:pt>
    <dgm:pt modelId="{AF636BB6-95BF-403A-BDF8-5E82BB90D25B}" type="parTrans" cxnId="{D3E2F03F-F5CC-4E5C-9F61-16637AF74C1F}">
      <dgm:prSet/>
      <dgm:spPr/>
      <dgm:t>
        <a:bodyPr/>
        <a:lstStyle/>
        <a:p>
          <a:endParaRPr lang="es-AR"/>
        </a:p>
      </dgm:t>
    </dgm:pt>
    <dgm:pt modelId="{87E7465D-5339-4E89-8697-C2A78ADE1FCA}" type="sibTrans" cxnId="{D3E2F03F-F5CC-4E5C-9F61-16637AF74C1F}">
      <dgm:prSet/>
      <dgm:spPr/>
      <dgm:t>
        <a:bodyPr/>
        <a:lstStyle/>
        <a:p>
          <a:endParaRPr lang="es-AR"/>
        </a:p>
      </dgm:t>
    </dgm:pt>
    <dgm:pt modelId="{42BAB225-5E22-485B-ACC0-E0AC96E6C8D6}">
      <dgm:prSet custT="1"/>
      <dgm:spPr/>
      <dgm:t>
        <a:bodyPr/>
        <a:lstStyle/>
        <a:p>
          <a:pPr rtl="0"/>
          <a:r>
            <a:rPr lang="en-US" sz="2000" dirty="0" err="1" smtClean="0">
              <a:latin typeface="Calibri" pitchFamily="34" charset="0"/>
              <a:cs typeface="Calibri" pitchFamily="34" charset="0"/>
            </a:rPr>
            <a:t>Criterios</a:t>
          </a:r>
          <a:r>
            <a:rPr lang="en-US" sz="2000" dirty="0" smtClean="0">
              <a:latin typeface="Calibri" pitchFamily="34" charset="0"/>
              <a:cs typeface="Calibri" pitchFamily="34" charset="0"/>
            </a:rPr>
            <a:t> de </a:t>
          </a:r>
          <a:r>
            <a:rPr lang="en-US" sz="2000" dirty="0" err="1" smtClean="0">
              <a:latin typeface="Calibri" pitchFamily="34" charset="0"/>
              <a:cs typeface="Calibri" pitchFamily="34" charset="0"/>
            </a:rPr>
            <a:t>Gradualidad</a:t>
          </a:r>
          <a:r>
            <a:rPr lang="en-US" sz="2000" dirty="0" smtClean="0">
              <a:latin typeface="Calibri" pitchFamily="34" charset="0"/>
              <a:cs typeface="Calibri" pitchFamily="34" charset="0"/>
            </a:rPr>
            <a:t> y </a:t>
          </a:r>
          <a:r>
            <a:rPr lang="en-US" sz="2000" dirty="0" err="1" smtClean="0">
              <a:latin typeface="Calibri" pitchFamily="34" charset="0"/>
              <a:cs typeface="Calibri" pitchFamily="34" charset="0"/>
            </a:rPr>
            <a:t>Gestión</a:t>
          </a:r>
          <a:endParaRPr lang="en-US" sz="2000" dirty="0" smtClean="0">
            <a:latin typeface="Calibri" pitchFamily="34" charset="0"/>
            <a:cs typeface="Calibri" pitchFamily="34" charset="0"/>
          </a:endParaRPr>
        </a:p>
      </dgm:t>
    </dgm:pt>
    <dgm:pt modelId="{413133D2-D898-4C98-9216-D0960C6E5857}" type="parTrans" cxnId="{7CC4855E-F63D-4FF5-A7E8-D47FB22C7607}">
      <dgm:prSet/>
      <dgm:spPr/>
      <dgm:t>
        <a:bodyPr/>
        <a:lstStyle/>
        <a:p>
          <a:endParaRPr lang="es-AR"/>
        </a:p>
      </dgm:t>
    </dgm:pt>
    <dgm:pt modelId="{9702E270-7305-4AB0-B2A2-4C89BA50988E}" type="sibTrans" cxnId="{7CC4855E-F63D-4FF5-A7E8-D47FB22C7607}">
      <dgm:prSet/>
      <dgm:spPr/>
      <dgm:t>
        <a:bodyPr/>
        <a:lstStyle/>
        <a:p>
          <a:endParaRPr lang="es-AR"/>
        </a:p>
      </dgm:t>
    </dgm:pt>
    <dgm:pt modelId="{12E392FF-D292-478B-B09E-710973B45E72}">
      <dgm:prSet custT="1"/>
      <dgm:spPr/>
      <dgm:t>
        <a:bodyPr/>
        <a:lstStyle/>
        <a:p>
          <a:pPr rtl="0"/>
          <a:r>
            <a:rPr lang="en-US" sz="2000" dirty="0" err="1" smtClean="0">
              <a:latin typeface="Calibri" pitchFamily="34" charset="0"/>
              <a:cs typeface="Calibri" pitchFamily="34" charset="0"/>
            </a:rPr>
            <a:t>Aprobación</a:t>
          </a:r>
          <a:r>
            <a:rPr lang="en-US" sz="2000" dirty="0" smtClean="0">
              <a:latin typeface="Calibri" pitchFamily="34" charset="0"/>
              <a:cs typeface="Calibri" pitchFamily="34" charset="0"/>
            </a:rPr>
            <a:t> del ERSAPS</a:t>
          </a:r>
          <a:endParaRPr lang="es-AR" sz="2000" dirty="0" smtClean="0">
            <a:latin typeface="Calibri" pitchFamily="34" charset="0"/>
            <a:cs typeface="Calibri" pitchFamily="34" charset="0"/>
          </a:endParaRPr>
        </a:p>
      </dgm:t>
    </dgm:pt>
    <dgm:pt modelId="{0E25F41E-4F9C-4DE7-A002-8F2AB667A1F3}" type="parTrans" cxnId="{9ABA10F1-0E34-40C1-8F4C-76A8ECAF171A}">
      <dgm:prSet/>
      <dgm:spPr/>
      <dgm:t>
        <a:bodyPr/>
        <a:lstStyle/>
        <a:p>
          <a:endParaRPr lang="es-AR"/>
        </a:p>
      </dgm:t>
    </dgm:pt>
    <dgm:pt modelId="{1D345422-6CEB-4E6E-8FFF-158565018B4C}" type="sibTrans" cxnId="{9ABA10F1-0E34-40C1-8F4C-76A8ECAF171A}">
      <dgm:prSet/>
      <dgm:spPr/>
      <dgm:t>
        <a:bodyPr/>
        <a:lstStyle/>
        <a:p>
          <a:endParaRPr lang="es-AR"/>
        </a:p>
      </dgm:t>
    </dgm:pt>
    <dgm:pt modelId="{74943E9C-BF93-4E23-9AA0-7ABA0D8B51C4}">
      <dgm:prSet custT="1"/>
      <dgm:spPr/>
      <dgm:t>
        <a:bodyPr/>
        <a:lstStyle/>
        <a:p>
          <a:pPr rtl="0"/>
          <a:r>
            <a:rPr lang="en-US" sz="2000" dirty="0" err="1" smtClean="0">
              <a:latin typeface="Calibri" pitchFamily="34" charset="0"/>
              <a:cs typeface="Calibri" pitchFamily="34" charset="0"/>
            </a:rPr>
            <a:t>Formulación</a:t>
          </a:r>
          <a:r>
            <a:rPr lang="en-US" sz="2000" dirty="0" smtClean="0">
              <a:latin typeface="Calibri" pitchFamily="34" charset="0"/>
              <a:cs typeface="Calibri" pitchFamily="34" charset="0"/>
            </a:rPr>
            <a:t> de </a:t>
          </a:r>
          <a:r>
            <a:rPr lang="en-US" sz="2000" dirty="0" err="1" smtClean="0">
              <a:latin typeface="Calibri" pitchFamily="34" charset="0"/>
              <a:cs typeface="Calibri" pitchFamily="34" charset="0"/>
            </a:rPr>
            <a:t>Programas</a:t>
          </a:r>
          <a:r>
            <a:rPr lang="en-US" sz="2000" dirty="0" smtClean="0">
              <a:latin typeface="Calibri" pitchFamily="34" charset="0"/>
              <a:cs typeface="Calibri" pitchFamily="34" charset="0"/>
            </a:rPr>
            <a:t> de </a:t>
          </a:r>
          <a:r>
            <a:rPr lang="en-US" sz="2000" dirty="0" err="1" smtClean="0">
              <a:latin typeface="Calibri" pitchFamily="34" charset="0"/>
              <a:cs typeface="Calibri" pitchFamily="34" charset="0"/>
            </a:rPr>
            <a:t>Implementación</a:t>
          </a:r>
          <a:r>
            <a:rPr lang="en-US" sz="2000" dirty="0" smtClean="0">
              <a:latin typeface="Calibri" pitchFamily="34" charset="0"/>
              <a:cs typeface="Calibri" pitchFamily="34" charset="0"/>
            </a:rPr>
            <a:t> </a:t>
          </a:r>
          <a:endParaRPr lang="en-US" sz="2000" dirty="0">
            <a:latin typeface="Calibri" pitchFamily="34" charset="0"/>
            <a:cs typeface="Calibri" pitchFamily="34" charset="0"/>
          </a:endParaRPr>
        </a:p>
      </dgm:t>
    </dgm:pt>
    <dgm:pt modelId="{3F138876-8CC4-455A-BD56-87AC6D45F6A4}" type="parTrans" cxnId="{2E1E3763-9E73-4781-8848-94BCBFCCBCDC}">
      <dgm:prSet/>
      <dgm:spPr/>
      <dgm:t>
        <a:bodyPr/>
        <a:lstStyle/>
        <a:p>
          <a:endParaRPr lang="es-AR"/>
        </a:p>
      </dgm:t>
    </dgm:pt>
    <dgm:pt modelId="{81BF0148-0FA7-41DB-87C5-13851923232B}" type="sibTrans" cxnId="{2E1E3763-9E73-4781-8848-94BCBFCCBCDC}">
      <dgm:prSet/>
      <dgm:spPr/>
      <dgm:t>
        <a:bodyPr/>
        <a:lstStyle/>
        <a:p>
          <a:endParaRPr lang="es-AR"/>
        </a:p>
      </dgm:t>
    </dgm:pt>
    <dgm:pt modelId="{D1D56404-8FD0-4E23-9C6D-4F430841CBD3}">
      <dgm:prSet/>
      <dgm:spPr/>
      <dgm:t>
        <a:bodyPr/>
        <a:lstStyle/>
        <a:p>
          <a:pPr rtl="0"/>
          <a:endParaRPr lang="en-US" dirty="0"/>
        </a:p>
      </dgm:t>
    </dgm:pt>
    <dgm:pt modelId="{30A9518E-DF37-4A64-93C3-6261BF2CC3A8}" type="parTrans" cxnId="{18B1F634-D81B-415C-9318-B16C4ADAE193}">
      <dgm:prSet/>
      <dgm:spPr/>
      <dgm:t>
        <a:bodyPr/>
        <a:lstStyle/>
        <a:p>
          <a:endParaRPr lang="es-AR"/>
        </a:p>
      </dgm:t>
    </dgm:pt>
    <dgm:pt modelId="{9C8DA6C1-791B-4665-92ED-2E6847B2A8AA}" type="sibTrans" cxnId="{18B1F634-D81B-415C-9318-B16C4ADAE193}">
      <dgm:prSet/>
      <dgm:spPr/>
      <dgm:t>
        <a:bodyPr/>
        <a:lstStyle/>
        <a:p>
          <a:endParaRPr lang="es-AR"/>
        </a:p>
      </dgm:t>
    </dgm:pt>
    <dgm:pt modelId="{7E150E89-2D55-4946-92FE-8627C5371682}" type="pres">
      <dgm:prSet presAssocID="{614CC8A2-BECF-43FA-8E4E-43B9F98C325A}" presName="outerComposite" presStyleCnt="0">
        <dgm:presLayoutVars>
          <dgm:chMax val="5"/>
          <dgm:dir/>
          <dgm:resizeHandles val="exact"/>
        </dgm:presLayoutVars>
      </dgm:prSet>
      <dgm:spPr/>
      <dgm:t>
        <a:bodyPr/>
        <a:lstStyle/>
        <a:p>
          <a:endParaRPr lang="es-AR"/>
        </a:p>
      </dgm:t>
    </dgm:pt>
    <dgm:pt modelId="{73998062-8957-49E5-8155-E4D18703645E}" type="pres">
      <dgm:prSet presAssocID="{614CC8A2-BECF-43FA-8E4E-43B9F98C325A}" presName="dummyMaxCanvas" presStyleCnt="0">
        <dgm:presLayoutVars/>
      </dgm:prSet>
      <dgm:spPr/>
    </dgm:pt>
    <dgm:pt modelId="{14192B9A-8762-435A-BADA-20AB0D0F8171}" type="pres">
      <dgm:prSet presAssocID="{614CC8A2-BECF-43FA-8E4E-43B9F98C325A}" presName="FiveNodes_1" presStyleLbl="node1" presStyleIdx="0" presStyleCnt="5" custLinFactNeighborX="-575" custLinFactNeighborY="2894">
        <dgm:presLayoutVars>
          <dgm:bulletEnabled val="1"/>
        </dgm:presLayoutVars>
      </dgm:prSet>
      <dgm:spPr/>
      <dgm:t>
        <a:bodyPr/>
        <a:lstStyle/>
        <a:p>
          <a:endParaRPr lang="es-AR"/>
        </a:p>
      </dgm:t>
    </dgm:pt>
    <dgm:pt modelId="{3AE2D2AD-A71E-41F3-95AC-EA4AA667D17A}" type="pres">
      <dgm:prSet presAssocID="{614CC8A2-BECF-43FA-8E4E-43B9F98C325A}" presName="FiveNodes_2" presStyleLbl="node1" presStyleIdx="1" presStyleCnt="5">
        <dgm:presLayoutVars>
          <dgm:bulletEnabled val="1"/>
        </dgm:presLayoutVars>
      </dgm:prSet>
      <dgm:spPr/>
      <dgm:t>
        <a:bodyPr/>
        <a:lstStyle/>
        <a:p>
          <a:endParaRPr lang="es-AR"/>
        </a:p>
      </dgm:t>
    </dgm:pt>
    <dgm:pt modelId="{09F155C8-3C6A-4711-8D25-3AC1F441D934}" type="pres">
      <dgm:prSet presAssocID="{614CC8A2-BECF-43FA-8E4E-43B9F98C325A}" presName="FiveNodes_3" presStyleLbl="node1" presStyleIdx="2" presStyleCnt="5">
        <dgm:presLayoutVars>
          <dgm:bulletEnabled val="1"/>
        </dgm:presLayoutVars>
      </dgm:prSet>
      <dgm:spPr/>
      <dgm:t>
        <a:bodyPr/>
        <a:lstStyle/>
        <a:p>
          <a:endParaRPr lang="es-AR"/>
        </a:p>
      </dgm:t>
    </dgm:pt>
    <dgm:pt modelId="{76917CDF-EB02-4709-BE7F-F6400159AADD}" type="pres">
      <dgm:prSet presAssocID="{614CC8A2-BECF-43FA-8E4E-43B9F98C325A}" presName="FiveNodes_4" presStyleLbl="node1" presStyleIdx="3" presStyleCnt="5">
        <dgm:presLayoutVars>
          <dgm:bulletEnabled val="1"/>
        </dgm:presLayoutVars>
      </dgm:prSet>
      <dgm:spPr/>
      <dgm:t>
        <a:bodyPr/>
        <a:lstStyle/>
        <a:p>
          <a:endParaRPr lang="es-AR"/>
        </a:p>
      </dgm:t>
    </dgm:pt>
    <dgm:pt modelId="{9EE97547-B457-4921-9D7A-8DF03DE5C93B}" type="pres">
      <dgm:prSet presAssocID="{614CC8A2-BECF-43FA-8E4E-43B9F98C325A}" presName="FiveNodes_5" presStyleLbl="node1" presStyleIdx="4" presStyleCnt="5">
        <dgm:presLayoutVars>
          <dgm:bulletEnabled val="1"/>
        </dgm:presLayoutVars>
      </dgm:prSet>
      <dgm:spPr/>
      <dgm:t>
        <a:bodyPr/>
        <a:lstStyle/>
        <a:p>
          <a:endParaRPr lang="es-AR"/>
        </a:p>
      </dgm:t>
    </dgm:pt>
    <dgm:pt modelId="{813BEB90-4687-4205-BD2C-7681BEAD1975}" type="pres">
      <dgm:prSet presAssocID="{614CC8A2-BECF-43FA-8E4E-43B9F98C325A}" presName="FiveConn_1-2" presStyleLbl="fgAccFollowNode1" presStyleIdx="0" presStyleCnt="4">
        <dgm:presLayoutVars>
          <dgm:bulletEnabled val="1"/>
        </dgm:presLayoutVars>
      </dgm:prSet>
      <dgm:spPr/>
      <dgm:t>
        <a:bodyPr/>
        <a:lstStyle/>
        <a:p>
          <a:endParaRPr lang="es-AR"/>
        </a:p>
      </dgm:t>
    </dgm:pt>
    <dgm:pt modelId="{52DD0E9C-9C4B-4CE6-ADD2-78C8876107D1}" type="pres">
      <dgm:prSet presAssocID="{614CC8A2-BECF-43FA-8E4E-43B9F98C325A}" presName="FiveConn_2-3" presStyleLbl="fgAccFollowNode1" presStyleIdx="1" presStyleCnt="4">
        <dgm:presLayoutVars>
          <dgm:bulletEnabled val="1"/>
        </dgm:presLayoutVars>
      </dgm:prSet>
      <dgm:spPr/>
      <dgm:t>
        <a:bodyPr/>
        <a:lstStyle/>
        <a:p>
          <a:endParaRPr lang="es-AR"/>
        </a:p>
      </dgm:t>
    </dgm:pt>
    <dgm:pt modelId="{02035370-0A2A-495D-9232-39CA96E2DCC0}" type="pres">
      <dgm:prSet presAssocID="{614CC8A2-BECF-43FA-8E4E-43B9F98C325A}" presName="FiveConn_3-4" presStyleLbl="fgAccFollowNode1" presStyleIdx="2" presStyleCnt="4">
        <dgm:presLayoutVars>
          <dgm:bulletEnabled val="1"/>
        </dgm:presLayoutVars>
      </dgm:prSet>
      <dgm:spPr/>
      <dgm:t>
        <a:bodyPr/>
        <a:lstStyle/>
        <a:p>
          <a:endParaRPr lang="es-AR"/>
        </a:p>
      </dgm:t>
    </dgm:pt>
    <dgm:pt modelId="{45ADA8F1-0791-48BC-A695-0C49CE07595A}" type="pres">
      <dgm:prSet presAssocID="{614CC8A2-BECF-43FA-8E4E-43B9F98C325A}" presName="FiveConn_4-5" presStyleLbl="fgAccFollowNode1" presStyleIdx="3" presStyleCnt="4">
        <dgm:presLayoutVars>
          <dgm:bulletEnabled val="1"/>
        </dgm:presLayoutVars>
      </dgm:prSet>
      <dgm:spPr/>
      <dgm:t>
        <a:bodyPr/>
        <a:lstStyle/>
        <a:p>
          <a:endParaRPr lang="es-AR"/>
        </a:p>
      </dgm:t>
    </dgm:pt>
    <dgm:pt modelId="{C9C755F8-6A63-4F93-B667-0F7EFDDB66A6}" type="pres">
      <dgm:prSet presAssocID="{614CC8A2-BECF-43FA-8E4E-43B9F98C325A}" presName="FiveNodes_1_text" presStyleLbl="node1" presStyleIdx="4" presStyleCnt="5">
        <dgm:presLayoutVars>
          <dgm:bulletEnabled val="1"/>
        </dgm:presLayoutVars>
      </dgm:prSet>
      <dgm:spPr/>
      <dgm:t>
        <a:bodyPr/>
        <a:lstStyle/>
        <a:p>
          <a:endParaRPr lang="es-AR"/>
        </a:p>
      </dgm:t>
    </dgm:pt>
    <dgm:pt modelId="{E710D248-183C-48FD-9D0F-95212B1AADB0}" type="pres">
      <dgm:prSet presAssocID="{614CC8A2-BECF-43FA-8E4E-43B9F98C325A}" presName="FiveNodes_2_text" presStyleLbl="node1" presStyleIdx="4" presStyleCnt="5">
        <dgm:presLayoutVars>
          <dgm:bulletEnabled val="1"/>
        </dgm:presLayoutVars>
      </dgm:prSet>
      <dgm:spPr/>
      <dgm:t>
        <a:bodyPr/>
        <a:lstStyle/>
        <a:p>
          <a:endParaRPr lang="es-AR"/>
        </a:p>
      </dgm:t>
    </dgm:pt>
    <dgm:pt modelId="{93627E0D-D105-400F-ADC3-B927F8FE1135}" type="pres">
      <dgm:prSet presAssocID="{614CC8A2-BECF-43FA-8E4E-43B9F98C325A}" presName="FiveNodes_3_text" presStyleLbl="node1" presStyleIdx="4" presStyleCnt="5">
        <dgm:presLayoutVars>
          <dgm:bulletEnabled val="1"/>
        </dgm:presLayoutVars>
      </dgm:prSet>
      <dgm:spPr/>
      <dgm:t>
        <a:bodyPr/>
        <a:lstStyle/>
        <a:p>
          <a:endParaRPr lang="es-AR"/>
        </a:p>
      </dgm:t>
    </dgm:pt>
    <dgm:pt modelId="{D455A04E-5E1D-44DA-9A3B-4B7B56FAF985}" type="pres">
      <dgm:prSet presAssocID="{614CC8A2-BECF-43FA-8E4E-43B9F98C325A}" presName="FiveNodes_4_text" presStyleLbl="node1" presStyleIdx="4" presStyleCnt="5">
        <dgm:presLayoutVars>
          <dgm:bulletEnabled val="1"/>
        </dgm:presLayoutVars>
      </dgm:prSet>
      <dgm:spPr/>
      <dgm:t>
        <a:bodyPr/>
        <a:lstStyle/>
        <a:p>
          <a:endParaRPr lang="es-AR"/>
        </a:p>
      </dgm:t>
    </dgm:pt>
    <dgm:pt modelId="{C8779F88-E10A-4999-B30E-339E7337051E}" type="pres">
      <dgm:prSet presAssocID="{614CC8A2-BECF-43FA-8E4E-43B9F98C325A}" presName="FiveNodes_5_text" presStyleLbl="node1" presStyleIdx="4" presStyleCnt="5">
        <dgm:presLayoutVars>
          <dgm:bulletEnabled val="1"/>
        </dgm:presLayoutVars>
      </dgm:prSet>
      <dgm:spPr/>
      <dgm:t>
        <a:bodyPr/>
        <a:lstStyle/>
        <a:p>
          <a:endParaRPr lang="es-AR"/>
        </a:p>
      </dgm:t>
    </dgm:pt>
  </dgm:ptLst>
  <dgm:cxnLst>
    <dgm:cxn modelId="{D3E2F03F-F5CC-4E5C-9F61-16637AF74C1F}" srcId="{614CC8A2-BECF-43FA-8E4E-43B9F98C325A}" destId="{68B451D2-8635-45E4-BB3D-BEB65EE6F319}" srcOrd="1" destOrd="0" parTransId="{AF636BB6-95BF-403A-BDF8-5E82BB90D25B}" sibTransId="{87E7465D-5339-4E89-8697-C2A78ADE1FCA}"/>
    <dgm:cxn modelId="{9E2980F2-3D5A-4DA0-AA9A-A6AFEACF2BF9}" type="presOf" srcId="{87E7465D-5339-4E89-8697-C2A78ADE1FCA}" destId="{52DD0E9C-9C4B-4CE6-ADD2-78C8876107D1}" srcOrd="0" destOrd="0" presId="urn:microsoft.com/office/officeart/2005/8/layout/vProcess5"/>
    <dgm:cxn modelId="{12CFFE2B-9EBA-476E-BE2D-2CDFEE607EF5}" type="presOf" srcId="{1D345422-6CEB-4E6E-8FFF-158565018B4C}" destId="{45ADA8F1-0791-48BC-A695-0C49CE07595A}" srcOrd="0" destOrd="0" presId="urn:microsoft.com/office/officeart/2005/8/layout/vProcess5"/>
    <dgm:cxn modelId="{7CC4855E-F63D-4FF5-A7E8-D47FB22C7607}" srcId="{614CC8A2-BECF-43FA-8E4E-43B9F98C325A}" destId="{42BAB225-5E22-485B-ACC0-E0AC96E6C8D6}" srcOrd="2" destOrd="0" parTransId="{413133D2-D898-4C98-9216-D0960C6E5857}" sibTransId="{9702E270-7305-4AB0-B2A2-4C89BA50988E}"/>
    <dgm:cxn modelId="{79F1F879-E3F7-431D-A055-D285FE2402C6}" type="presOf" srcId="{74943E9C-BF93-4E23-9AA0-7ABA0D8B51C4}" destId="{C8779F88-E10A-4999-B30E-339E7337051E}" srcOrd="1" destOrd="0" presId="urn:microsoft.com/office/officeart/2005/8/layout/vProcess5"/>
    <dgm:cxn modelId="{4F2C3DF7-333B-46CA-B7E7-08E999EC632F}" type="presOf" srcId="{012A7DDC-144E-4C6A-908F-10F32BFEF8A1}" destId="{813BEB90-4687-4205-BD2C-7681BEAD1975}" srcOrd="0" destOrd="0" presId="urn:microsoft.com/office/officeart/2005/8/layout/vProcess5"/>
    <dgm:cxn modelId="{B65C9E58-9CF4-426F-AAAD-004618F452D6}" type="presOf" srcId="{9702E270-7305-4AB0-B2A2-4C89BA50988E}" destId="{02035370-0A2A-495D-9232-39CA96E2DCC0}" srcOrd="0" destOrd="0" presId="urn:microsoft.com/office/officeart/2005/8/layout/vProcess5"/>
    <dgm:cxn modelId="{CBED9152-FCE1-40CB-8469-E36E4888E392}" type="presOf" srcId="{68B451D2-8635-45E4-BB3D-BEB65EE6F319}" destId="{3AE2D2AD-A71E-41F3-95AC-EA4AA667D17A}" srcOrd="0" destOrd="0" presId="urn:microsoft.com/office/officeart/2005/8/layout/vProcess5"/>
    <dgm:cxn modelId="{9ABA10F1-0E34-40C1-8F4C-76A8ECAF171A}" srcId="{614CC8A2-BECF-43FA-8E4E-43B9F98C325A}" destId="{12E392FF-D292-478B-B09E-710973B45E72}" srcOrd="3" destOrd="0" parTransId="{0E25F41E-4F9C-4DE7-A002-8F2AB667A1F3}" sibTransId="{1D345422-6CEB-4E6E-8FFF-158565018B4C}"/>
    <dgm:cxn modelId="{EAAEADA9-F304-46AB-9EA7-194C916A69FE}" type="presOf" srcId="{9671A91B-E9EA-4F2C-A05F-B2C485AD744D}" destId="{C9C755F8-6A63-4F93-B667-0F7EFDDB66A6}" srcOrd="1" destOrd="0" presId="urn:microsoft.com/office/officeart/2005/8/layout/vProcess5"/>
    <dgm:cxn modelId="{BAE1D6E0-704C-4FEA-8740-11D21F882E34}" type="presOf" srcId="{74943E9C-BF93-4E23-9AA0-7ABA0D8B51C4}" destId="{9EE97547-B457-4921-9D7A-8DF03DE5C93B}" srcOrd="0" destOrd="0" presId="urn:microsoft.com/office/officeart/2005/8/layout/vProcess5"/>
    <dgm:cxn modelId="{05D84877-4748-43D4-A2DE-DE8E65F7C3CF}" type="presOf" srcId="{42BAB225-5E22-485B-ACC0-E0AC96E6C8D6}" destId="{09F155C8-3C6A-4711-8D25-3AC1F441D934}" srcOrd="0" destOrd="0" presId="urn:microsoft.com/office/officeart/2005/8/layout/vProcess5"/>
    <dgm:cxn modelId="{7205ED95-9F67-4C66-BB1C-421940F9DE85}" type="presOf" srcId="{9671A91B-E9EA-4F2C-A05F-B2C485AD744D}" destId="{14192B9A-8762-435A-BADA-20AB0D0F8171}" srcOrd="0" destOrd="0" presId="urn:microsoft.com/office/officeart/2005/8/layout/vProcess5"/>
    <dgm:cxn modelId="{2F87BC1B-7A1E-4191-A24E-7772AEA306FD}" srcId="{614CC8A2-BECF-43FA-8E4E-43B9F98C325A}" destId="{9671A91B-E9EA-4F2C-A05F-B2C485AD744D}" srcOrd="0" destOrd="0" parTransId="{A8773D75-A123-4739-A20E-7505B72EA558}" sibTransId="{012A7DDC-144E-4C6A-908F-10F32BFEF8A1}"/>
    <dgm:cxn modelId="{E3C731F6-7860-425B-B951-A701634C0D92}" type="presOf" srcId="{614CC8A2-BECF-43FA-8E4E-43B9F98C325A}" destId="{7E150E89-2D55-4946-92FE-8627C5371682}" srcOrd="0" destOrd="0" presId="urn:microsoft.com/office/officeart/2005/8/layout/vProcess5"/>
    <dgm:cxn modelId="{18B1F634-D81B-415C-9318-B16C4ADAE193}" srcId="{614CC8A2-BECF-43FA-8E4E-43B9F98C325A}" destId="{D1D56404-8FD0-4E23-9C6D-4F430841CBD3}" srcOrd="5" destOrd="0" parTransId="{30A9518E-DF37-4A64-93C3-6261BF2CC3A8}" sibTransId="{9C8DA6C1-791B-4665-92ED-2E6847B2A8AA}"/>
    <dgm:cxn modelId="{8126316D-2EDC-4109-B300-325CBCB445C8}" type="presOf" srcId="{68B451D2-8635-45E4-BB3D-BEB65EE6F319}" destId="{E710D248-183C-48FD-9D0F-95212B1AADB0}" srcOrd="1" destOrd="0" presId="urn:microsoft.com/office/officeart/2005/8/layout/vProcess5"/>
    <dgm:cxn modelId="{6C10C774-E09E-41FB-AC67-CDD2D4D2B375}" type="presOf" srcId="{12E392FF-D292-478B-B09E-710973B45E72}" destId="{D455A04E-5E1D-44DA-9A3B-4B7B56FAF985}" srcOrd="1" destOrd="0" presId="urn:microsoft.com/office/officeart/2005/8/layout/vProcess5"/>
    <dgm:cxn modelId="{5A9E8CEA-1243-4AB4-9A6E-BD477E4A16DE}" type="presOf" srcId="{12E392FF-D292-478B-B09E-710973B45E72}" destId="{76917CDF-EB02-4709-BE7F-F6400159AADD}" srcOrd="0" destOrd="0" presId="urn:microsoft.com/office/officeart/2005/8/layout/vProcess5"/>
    <dgm:cxn modelId="{996B6100-68CC-43D0-B51C-857E32FCA167}" type="presOf" srcId="{42BAB225-5E22-485B-ACC0-E0AC96E6C8D6}" destId="{93627E0D-D105-400F-ADC3-B927F8FE1135}" srcOrd="1" destOrd="0" presId="urn:microsoft.com/office/officeart/2005/8/layout/vProcess5"/>
    <dgm:cxn modelId="{2E1E3763-9E73-4781-8848-94BCBFCCBCDC}" srcId="{614CC8A2-BECF-43FA-8E4E-43B9F98C325A}" destId="{74943E9C-BF93-4E23-9AA0-7ABA0D8B51C4}" srcOrd="4" destOrd="0" parTransId="{3F138876-8CC4-455A-BD56-87AC6D45F6A4}" sibTransId="{81BF0148-0FA7-41DB-87C5-13851923232B}"/>
    <dgm:cxn modelId="{6CD83328-84B5-4B3B-A269-2678F07EB12B}" type="presParOf" srcId="{7E150E89-2D55-4946-92FE-8627C5371682}" destId="{73998062-8957-49E5-8155-E4D18703645E}" srcOrd="0" destOrd="0" presId="urn:microsoft.com/office/officeart/2005/8/layout/vProcess5"/>
    <dgm:cxn modelId="{5F4D28EF-EA85-4692-90A0-AEBC982F8BB5}" type="presParOf" srcId="{7E150E89-2D55-4946-92FE-8627C5371682}" destId="{14192B9A-8762-435A-BADA-20AB0D0F8171}" srcOrd="1" destOrd="0" presId="urn:microsoft.com/office/officeart/2005/8/layout/vProcess5"/>
    <dgm:cxn modelId="{88F13112-E263-4F2B-8DF2-5C2D10F03F5E}" type="presParOf" srcId="{7E150E89-2D55-4946-92FE-8627C5371682}" destId="{3AE2D2AD-A71E-41F3-95AC-EA4AA667D17A}" srcOrd="2" destOrd="0" presId="urn:microsoft.com/office/officeart/2005/8/layout/vProcess5"/>
    <dgm:cxn modelId="{B6F35CEB-3D0B-447D-8D3D-C27C8C8CCA30}" type="presParOf" srcId="{7E150E89-2D55-4946-92FE-8627C5371682}" destId="{09F155C8-3C6A-4711-8D25-3AC1F441D934}" srcOrd="3" destOrd="0" presId="urn:microsoft.com/office/officeart/2005/8/layout/vProcess5"/>
    <dgm:cxn modelId="{A428297C-772A-47F0-A1D0-51D0B5A4818F}" type="presParOf" srcId="{7E150E89-2D55-4946-92FE-8627C5371682}" destId="{76917CDF-EB02-4709-BE7F-F6400159AADD}" srcOrd="4" destOrd="0" presId="urn:microsoft.com/office/officeart/2005/8/layout/vProcess5"/>
    <dgm:cxn modelId="{DE201C75-C476-44C5-971B-DA3AF9D5E846}" type="presParOf" srcId="{7E150E89-2D55-4946-92FE-8627C5371682}" destId="{9EE97547-B457-4921-9D7A-8DF03DE5C93B}" srcOrd="5" destOrd="0" presId="urn:microsoft.com/office/officeart/2005/8/layout/vProcess5"/>
    <dgm:cxn modelId="{EDB80047-4839-4199-9C29-C4FA9C95843C}" type="presParOf" srcId="{7E150E89-2D55-4946-92FE-8627C5371682}" destId="{813BEB90-4687-4205-BD2C-7681BEAD1975}" srcOrd="6" destOrd="0" presId="urn:microsoft.com/office/officeart/2005/8/layout/vProcess5"/>
    <dgm:cxn modelId="{C19C5F14-7DD8-4283-84BE-0731820FA2AF}" type="presParOf" srcId="{7E150E89-2D55-4946-92FE-8627C5371682}" destId="{52DD0E9C-9C4B-4CE6-ADD2-78C8876107D1}" srcOrd="7" destOrd="0" presId="urn:microsoft.com/office/officeart/2005/8/layout/vProcess5"/>
    <dgm:cxn modelId="{5300DB69-202A-42DC-A09A-1CD041803DA9}" type="presParOf" srcId="{7E150E89-2D55-4946-92FE-8627C5371682}" destId="{02035370-0A2A-495D-9232-39CA96E2DCC0}" srcOrd="8" destOrd="0" presId="urn:microsoft.com/office/officeart/2005/8/layout/vProcess5"/>
    <dgm:cxn modelId="{529D3DB2-E8E0-4979-BDE4-0A872557091A}" type="presParOf" srcId="{7E150E89-2D55-4946-92FE-8627C5371682}" destId="{45ADA8F1-0791-48BC-A695-0C49CE07595A}" srcOrd="9" destOrd="0" presId="urn:microsoft.com/office/officeart/2005/8/layout/vProcess5"/>
    <dgm:cxn modelId="{AAA36BCD-9447-4322-A9E8-9B0BBFA01B91}" type="presParOf" srcId="{7E150E89-2D55-4946-92FE-8627C5371682}" destId="{C9C755F8-6A63-4F93-B667-0F7EFDDB66A6}" srcOrd="10" destOrd="0" presId="urn:microsoft.com/office/officeart/2005/8/layout/vProcess5"/>
    <dgm:cxn modelId="{B1683466-E3EE-472D-AF04-804A6191A872}" type="presParOf" srcId="{7E150E89-2D55-4946-92FE-8627C5371682}" destId="{E710D248-183C-48FD-9D0F-95212B1AADB0}" srcOrd="11" destOrd="0" presId="urn:microsoft.com/office/officeart/2005/8/layout/vProcess5"/>
    <dgm:cxn modelId="{6F0A6596-877B-42A5-BF1F-62B81AB61191}" type="presParOf" srcId="{7E150E89-2D55-4946-92FE-8627C5371682}" destId="{93627E0D-D105-400F-ADC3-B927F8FE1135}" srcOrd="12" destOrd="0" presId="urn:microsoft.com/office/officeart/2005/8/layout/vProcess5"/>
    <dgm:cxn modelId="{5D9FD357-2E07-421D-9685-FC5C505F2B28}" type="presParOf" srcId="{7E150E89-2D55-4946-92FE-8627C5371682}" destId="{D455A04E-5E1D-44DA-9A3B-4B7B56FAF985}" srcOrd="13" destOrd="0" presId="urn:microsoft.com/office/officeart/2005/8/layout/vProcess5"/>
    <dgm:cxn modelId="{639BDEA8-D208-402B-B088-8ADA05604A83}" type="presParOf" srcId="{7E150E89-2D55-4946-92FE-8627C5371682}" destId="{C8779F88-E10A-4999-B30E-339E7337051E}"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24F244F-E35D-47CB-997C-71B6BB85A303}" type="doc">
      <dgm:prSet loTypeId="urn:microsoft.com/office/officeart/2005/8/layout/hProcess9" loCatId="process" qsTypeId="urn:microsoft.com/office/officeart/2005/8/quickstyle/simple1" qsCatId="simple" csTypeId="urn:microsoft.com/office/officeart/2005/8/colors/accent1_2" csCatId="accent1" phldr="1"/>
      <dgm:spPr/>
    </dgm:pt>
    <dgm:pt modelId="{6EB8A672-1A4E-4801-BBFE-CBA7CA2D7914}">
      <dgm:prSet phldrT="[Texto]" custT="1"/>
      <dgm:spPr/>
      <dgm:t>
        <a:bodyPr/>
        <a:lstStyle/>
        <a:p>
          <a:r>
            <a:rPr lang="es-AR" sz="1200" dirty="0" smtClean="0"/>
            <a:t>Verificación de Niveles de Servicio</a:t>
          </a:r>
          <a:endParaRPr lang="es-AR" sz="1200" dirty="0"/>
        </a:p>
      </dgm:t>
    </dgm:pt>
    <dgm:pt modelId="{28CBB8A2-DDC5-4FB3-991C-C7C2388C41B0}" type="parTrans" cxnId="{EF9CB053-1DB4-4B6A-BD0A-F38014953B63}">
      <dgm:prSet/>
      <dgm:spPr/>
      <dgm:t>
        <a:bodyPr/>
        <a:lstStyle/>
        <a:p>
          <a:endParaRPr lang="es-AR"/>
        </a:p>
      </dgm:t>
    </dgm:pt>
    <dgm:pt modelId="{CBCD88F8-92DE-4963-A019-4E5652150FCF}" type="sibTrans" cxnId="{EF9CB053-1DB4-4B6A-BD0A-F38014953B63}">
      <dgm:prSet/>
      <dgm:spPr/>
      <dgm:t>
        <a:bodyPr/>
        <a:lstStyle/>
        <a:p>
          <a:endParaRPr lang="es-AR"/>
        </a:p>
      </dgm:t>
    </dgm:pt>
    <dgm:pt modelId="{DE23635F-4269-48E2-8156-AB5B1AEDB3AE}">
      <dgm:prSet phldrT="[Texto]" custT="1"/>
      <dgm:spPr/>
      <dgm:t>
        <a:bodyPr/>
        <a:lstStyle/>
        <a:p>
          <a:r>
            <a:rPr lang="es-AR" sz="1200" dirty="0" smtClean="0"/>
            <a:t>Formulación del Plan  Municipal de</a:t>
          </a:r>
        </a:p>
        <a:p>
          <a:r>
            <a:rPr lang="es-AR" sz="1200" dirty="0" err="1" smtClean="0"/>
            <a:t>Micromedición</a:t>
          </a:r>
          <a:endParaRPr lang="es-AR" sz="1200" dirty="0"/>
        </a:p>
      </dgm:t>
    </dgm:pt>
    <dgm:pt modelId="{8E908692-D16E-4B4D-ADDC-3BA73B2D20F4}" type="parTrans" cxnId="{2BEC80BB-24CD-4465-9486-6DC0E7AF3D6B}">
      <dgm:prSet/>
      <dgm:spPr/>
      <dgm:t>
        <a:bodyPr/>
        <a:lstStyle/>
        <a:p>
          <a:endParaRPr lang="es-AR"/>
        </a:p>
      </dgm:t>
    </dgm:pt>
    <dgm:pt modelId="{F70BC09D-0C42-4C2C-9BBA-436808CD9B4B}" type="sibTrans" cxnId="{2BEC80BB-24CD-4465-9486-6DC0E7AF3D6B}">
      <dgm:prSet/>
      <dgm:spPr/>
      <dgm:t>
        <a:bodyPr/>
        <a:lstStyle/>
        <a:p>
          <a:endParaRPr lang="es-AR"/>
        </a:p>
      </dgm:t>
    </dgm:pt>
    <dgm:pt modelId="{3E99F8E9-7C75-44BE-B46B-9F40774DE1A9}">
      <dgm:prSet phldrT="[Texto]"/>
      <dgm:spPr/>
      <dgm:t>
        <a:bodyPr/>
        <a:lstStyle/>
        <a:p>
          <a:r>
            <a:rPr lang="es-AR" dirty="0" smtClean="0"/>
            <a:t>Propuesta al ERSAPS</a:t>
          </a:r>
          <a:endParaRPr lang="es-AR" dirty="0"/>
        </a:p>
      </dgm:t>
    </dgm:pt>
    <dgm:pt modelId="{E1D423F2-74A0-4EAA-883E-5FA0A2A8F230}" type="parTrans" cxnId="{59C25790-95B4-4036-8906-7253E53CDCBF}">
      <dgm:prSet/>
      <dgm:spPr/>
      <dgm:t>
        <a:bodyPr/>
        <a:lstStyle/>
        <a:p>
          <a:endParaRPr lang="es-AR"/>
        </a:p>
      </dgm:t>
    </dgm:pt>
    <dgm:pt modelId="{4A4DC5D7-66D4-4BCC-8CD6-CF2AEC17530A}" type="sibTrans" cxnId="{59C25790-95B4-4036-8906-7253E53CDCBF}">
      <dgm:prSet/>
      <dgm:spPr/>
      <dgm:t>
        <a:bodyPr/>
        <a:lstStyle/>
        <a:p>
          <a:endParaRPr lang="es-AR"/>
        </a:p>
      </dgm:t>
    </dgm:pt>
    <dgm:pt modelId="{285D57AF-30DF-4446-9AB1-56C5D9E98F57}">
      <dgm:prSet custT="1"/>
      <dgm:spPr/>
      <dgm:t>
        <a:bodyPr/>
        <a:lstStyle/>
        <a:p>
          <a:r>
            <a:rPr lang="es-AR" sz="1200" dirty="0" smtClean="0"/>
            <a:t>Socialización y Concertación </a:t>
          </a:r>
          <a:endParaRPr lang="es-AR" sz="1200" dirty="0"/>
        </a:p>
      </dgm:t>
    </dgm:pt>
    <dgm:pt modelId="{F23D99CB-22AF-4198-8FFF-3897DB0ED6FF}" type="parTrans" cxnId="{C8C15527-509F-460F-947D-DA480DC362E4}">
      <dgm:prSet/>
      <dgm:spPr/>
      <dgm:t>
        <a:bodyPr/>
        <a:lstStyle/>
        <a:p>
          <a:endParaRPr lang="es-AR"/>
        </a:p>
      </dgm:t>
    </dgm:pt>
    <dgm:pt modelId="{3B779081-EF81-4225-BCD9-DE9405F28E68}" type="sibTrans" cxnId="{C8C15527-509F-460F-947D-DA480DC362E4}">
      <dgm:prSet/>
      <dgm:spPr/>
      <dgm:t>
        <a:bodyPr/>
        <a:lstStyle/>
        <a:p>
          <a:endParaRPr lang="es-AR"/>
        </a:p>
      </dgm:t>
    </dgm:pt>
    <dgm:pt modelId="{C0D02E7D-44BF-42A6-A5BC-2E00D5607218}">
      <dgm:prSet/>
      <dgm:spPr/>
      <dgm:t>
        <a:bodyPr/>
        <a:lstStyle/>
        <a:p>
          <a:r>
            <a:rPr lang="es-AR" dirty="0" smtClean="0"/>
            <a:t>Aprobación del Plan</a:t>
          </a:r>
          <a:endParaRPr lang="es-AR" dirty="0"/>
        </a:p>
      </dgm:t>
    </dgm:pt>
    <dgm:pt modelId="{7FFC488D-9C8E-4A97-BF82-44E20133656C}" type="parTrans" cxnId="{8BA6A814-CCBB-4940-B064-575CEA9A4397}">
      <dgm:prSet/>
      <dgm:spPr/>
      <dgm:t>
        <a:bodyPr/>
        <a:lstStyle/>
        <a:p>
          <a:endParaRPr lang="es-AR"/>
        </a:p>
      </dgm:t>
    </dgm:pt>
    <dgm:pt modelId="{5B5A3494-E217-4BE0-BF1E-8DF24819AFAA}" type="sibTrans" cxnId="{8BA6A814-CCBB-4940-B064-575CEA9A4397}">
      <dgm:prSet/>
      <dgm:spPr/>
      <dgm:t>
        <a:bodyPr/>
        <a:lstStyle/>
        <a:p>
          <a:endParaRPr lang="es-AR"/>
        </a:p>
      </dgm:t>
    </dgm:pt>
    <dgm:pt modelId="{4168AFDC-C3BF-49F4-9A73-313E524EB94A}">
      <dgm:prSet custT="1"/>
      <dgm:spPr/>
      <dgm:t>
        <a:bodyPr/>
        <a:lstStyle/>
        <a:p>
          <a:pPr>
            <a:spcAft>
              <a:spcPts val="0"/>
            </a:spcAft>
          </a:pPr>
          <a:r>
            <a:rPr lang="es-AR" sz="1200" dirty="0" smtClean="0"/>
            <a:t>Definición del Proceso de Implementación</a:t>
          </a:r>
          <a:endParaRPr lang="es-AR" sz="1200" dirty="0"/>
        </a:p>
      </dgm:t>
    </dgm:pt>
    <dgm:pt modelId="{1423E5A4-CB81-46E2-95DA-A6274651DEF0}" type="parTrans" cxnId="{61960993-5D30-46B3-AE77-53EC36B69C1E}">
      <dgm:prSet/>
      <dgm:spPr/>
      <dgm:t>
        <a:bodyPr/>
        <a:lstStyle/>
        <a:p>
          <a:endParaRPr lang="es-AR"/>
        </a:p>
      </dgm:t>
    </dgm:pt>
    <dgm:pt modelId="{AFBB3665-5EF3-49E6-8828-04120752FD46}" type="sibTrans" cxnId="{61960993-5D30-46B3-AE77-53EC36B69C1E}">
      <dgm:prSet/>
      <dgm:spPr/>
      <dgm:t>
        <a:bodyPr/>
        <a:lstStyle/>
        <a:p>
          <a:endParaRPr lang="es-AR"/>
        </a:p>
      </dgm:t>
    </dgm:pt>
    <dgm:pt modelId="{58EA0D17-7F2F-4083-9BA0-2A922ADB8206}" type="pres">
      <dgm:prSet presAssocID="{D24F244F-E35D-47CB-997C-71B6BB85A303}" presName="CompostProcess" presStyleCnt="0">
        <dgm:presLayoutVars>
          <dgm:dir/>
          <dgm:resizeHandles val="exact"/>
        </dgm:presLayoutVars>
      </dgm:prSet>
      <dgm:spPr/>
    </dgm:pt>
    <dgm:pt modelId="{C48316A5-7C85-44D0-8197-D09857232388}" type="pres">
      <dgm:prSet presAssocID="{D24F244F-E35D-47CB-997C-71B6BB85A303}" presName="arrow" presStyleLbl="bgShp" presStyleIdx="0" presStyleCnt="1" custScaleX="117647"/>
      <dgm:spPr/>
    </dgm:pt>
    <dgm:pt modelId="{55D2BC53-85B9-42D0-8C31-DB7F83C03497}" type="pres">
      <dgm:prSet presAssocID="{D24F244F-E35D-47CB-997C-71B6BB85A303}" presName="linearProcess" presStyleCnt="0"/>
      <dgm:spPr/>
    </dgm:pt>
    <dgm:pt modelId="{6CCAFB92-7945-4BCE-B6A6-1E88975D2474}" type="pres">
      <dgm:prSet presAssocID="{6EB8A672-1A4E-4801-BBFE-CBA7CA2D7914}" presName="textNode" presStyleLbl="node1" presStyleIdx="0" presStyleCnt="6" custScaleX="122974">
        <dgm:presLayoutVars>
          <dgm:bulletEnabled val="1"/>
        </dgm:presLayoutVars>
      </dgm:prSet>
      <dgm:spPr/>
      <dgm:t>
        <a:bodyPr/>
        <a:lstStyle/>
        <a:p>
          <a:endParaRPr lang="es-AR"/>
        </a:p>
      </dgm:t>
    </dgm:pt>
    <dgm:pt modelId="{53D468BD-E839-4096-9DE9-2DB2C905486B}" type="pres">
      <dgm:prSet presAssocID="{CBCD88F8-92DE-4963-A019-4E5652150FCF}" presName="sibTrans" presStyleCnt="0"/>
      <dgm:spPr/>
    </dgm:pt>
    <dgm:pt modelId="{A89280BC-B8C5-4971-950C-B539785CD421}" type="pres">
      <dgm:prSet presAssocID="{DE23635F-4269-48E2-8156-AB5B1AEDB3AE}" presName="textNode" presStyleLbl="node1" presStyleIdx="1" presStyleCnt="6" custAng="0" custScaleX="129950" custLinFactNeighborX="-65922" custLinFactNeighborY="1274">
        <dgm:presLayoutVars>
          <dgm:bulletEnabled val="1"/>
        </dgm:presLayoutVars>
      </dgm:prSet>
      <dgm:spPr/>
      <dgm:t>
        <a:bodyPr/>
        <a:lstStyle/>
        <a:p>
          <a:endParaRPr lang="es-AR"/>
        </a:p>
      </dgm:t>
    </dgm:pt>
    <dgm:pt modelId="{E3F0EDDB-8120-4B1C-835E-295263CCD1EC}" type="pres">
      <dgm:prSet presAssocID="{F70BC09D-0C42-4C2C-9BBA-436808CD9B4B}" presName="sibTrans" presStyleCnt="0"/>
      <dgm:spPr/>
    </dgm:pt>
    <dgm:pt modelId="{6D57610B-906F-4663-B384-D874BB457284}" type="pres">
      <dgm:prSet presAssocID="{4168AFDC-C3BF-49F4-9A73-313E524EB94A}" presName="textNode" presStyleLbl="node1" presStyleIdx="2" presStyleCnt="6" custScaleX="133734">
        <dgm:presLayoutVars>
          <dgm:bulletEnabled val="1"/>
        </dgm:presLayoutVars>
      </dgm:prSet>
      <dgm:spPr/>
      <dgm:t>
        <a:bodyPr/>
        <a:lstStyle/>
        <a:p>
          <a:endParaRPr lang="es-AR"/>
        </a:p>
      </dgm:t>
    </dgm:pt>
    <dgm:pt modelId="{166647D9-D0F5-45A0-9170-A24E929872D0}" type="pres">
      <dgm:prSet presAssocID="{AFBB3665-5EF3-49E6-8828-04120752FD46}" presName="sibTrans" presStyleCnt="0"/>
      <dgm:spPr/>
    </dgm:pt>
    <dgm:pt modelId="{FACB25D9-B7A0-4DAE-BBDE-64E7E0038378}" type="pres">
      <dgm:prSet presAssocID="{285D57AF-30DF-4446-9AB1-56C5D9E98F57}" presName="textNode" presStyleLbl="node1" presStyleIdx="3" presStyleCnt="6" custScaleX="141087">
        <dgm:presLayoutVars>
          <dgm:bulletEnabled val="1"/>
        </dgm:presLayoutVars>
      </dgm:prSet>
      <dgm:spPr/>
      <dgm:t>
        <a:bodyPr/>
        <a:lstStyle/>
        <a:p>
          <a:endParaRPr lang="es-AR"/>
        </a:p>
      </dgm:t>
    </dgm:pt>
    <dgm:pt modelId="{AB135768-7D91-47A3-8164-FE8A6C3E504C}" type="pres">
      <dgm:prSet presAssocID="{3B779081-EF81-4225-BCD9-DE9405F28E68}" presName="sibTrans" presStyleCnt="0"/>
      <dgm:spPr/>
    </dgm:pt>
    <dgm:pt modelId="{4A1F4B20-0AA6-49AE-A426-B2234F652C6D}" type="pres">
      <dgm:prSet presAssocID="{C0D02E7D-44BF-42A6-A5BC-2E00D5607218}" presName="textNode" presStyleLbl="node1" presStyleIdx="4" presStyleCnt="6">
        <dgm:presLayoutVars>
          <dgm:bulletEnabled val="1"/>
        </dgm:presLayoutVars>
      </dgm:prSet>
      <dgm:spPr/>
      <dgm:t>
        <a:bodyPr/>
        <a:lstStyle/>
        <a:p>
          <a:endParaRPr lang="es-AR"/>
        </a:p>
      </dgm:t>
    </dgm:pt>
    <dgm:pt modelId="{D289994D-43C9-4505-A51B-79D2F1B9FA28}" type="pres">
      <dgm:prSet presAssocID="{5B5A3494-E217-4BE0-BF1E-8DF24819AFAA}" presName="sibTrans" presStyleCnt="0"/>
      <dgm:spPr/>
    </dgm:pt>
    <dgm:pt modelId="{6B81A8D6-6582-4428-93E2-FFEFEC0CE14A}" type="pres">
      <dgm:prSet presAssocID="{3E99F8E9-7C75-44BE-B46B-9F40774DE1A9}" presName="textNode" presStyleLbl="node1" presStyleIdx="5" presStyleCnt="6">
        <dgm:presLayoutVars>
          <dgm:bulletEnabled val="1"/>
        </dgm:presLayoutVars>
      </dgm:prSet>
      <dgm:spPr/>
      <dgm:t>
        <a:bodyPr/>
        <a:lstStyle/>
        <a:p>
          <a:endParaRPr lang="es-AR"/>
        </a:p>
      </dgm:t>
    </dgm:pt>
  </dgm:ptLst>
  <dgm:cxnLst>
    <dgm:cxn modelId="{6F14271B-1EF2-4A87-974E-45E51A29A005}" type="presOf" srcId="{285D57AF-30DF-4446-9AB1-56C5D9E98F57}" destId="{FACB25D9-B7A0-4DAE-BBDE-64E7E0038378}" srcOrd="0" destOrd="0" presId="urn:microsoft.com/office/officeart/2005/8/layout/hProcess9"/>
    <dgm:cxn modelId="{152C15A6-54D6-461A-9512-7F39EAC209F3}" type="presOf" srcId="{DE23635F-4269-48E2-8156-AB5B1AEDB3AE}" destId="{A89280BC-B8C5-4971-950C-B539785CD421}" srcOrd="0" destOrd="0" presId="urn:microsoft.com/office/officeart/2005/8/layout/hProcess9"/>
    <dgm:cxn modelId="{A72F82A8-C09B-4E92-948B-3A8A1571FC8E}" type="presOf" srcId="{3E99F8E9-7C75-44BE-B46B-9F40774DE1A9}" destId="{6B81A8D6-6582-4428-93E2-FFEFEC0CE14A}" srcOrd="0" destOrd="0" presId="urn:microsoft.com/office/officeart/2005/8/layout/hProcess9"/>
    <dgm:cxn modelId="{6067F5A6-A571-4529-A5CF-E3E452EEE8FD}" type="presOf" srcId="{6EB8A672-1A4E-4801-BBFE-CBA7CA2D7914}" destId="{6CCAFB92-7945-4BCE-B6A6-1E88975D2474}" srcOrd="0" destOrd="0" presId="urn:microsoft.com/office/officeart/2005/8/layout/hProcess9"/>
    <dgm:cxn modelId="{8BA6A814-CCBB-4940-B064-575CEA9A4397}" srcId="{D24F244F-E35D-47CB-997C-71B6BB85A303}" destId="{C0D02E7D-44BF-42A6-A5BC-2E00D5607218}" srcOrd="4" destOrd="0" parTransId="{7FFC488D-9C8E-4A97-BF82-44E20133656C}" sibTransId="{5B5A3494-E217-4BE0-BF1E-8DF24819AFAA}"/>
    <dgm:cxn modelId="{1F1F1153-9FC1-4FD1-970D-890D4DE8375D}" type="presOf" srcId="{D24F244F-E35D-47CB-997C-71B6BB85A303}" destId="{58EA0D17-7F2F-4083-9BA0-2A922ADB8206}" srcOrd="0" destOrd="0" presId="urn:microsoft.com/office/officeart/2005/8/layout/hProcess9"/>
    <dgm:cxn modelId="{2BEC80BB-24CD-4465-9486-6DC0E7AF3D6B}" srcId="{D24F244F-E35D-47CB-997C-71B6BB85A303}" destId="{DE23635F-4269-48E2-8156-AB5B1AEDB3AE}" srcOrd="1" destOrd="0" parTransId="{8E908692-D16E-4B4D-ADDC-3BA73B2D20F4}" sibTransId="{F70BC09D-0C42-4C2C-9BBA-436808CD9B4B}"/>
    <dgm:cxn modelId="{E82C0CB8-E51D-492F-9479-1A9EBE7D1B22}" type="presOf" srcId="{4168AFDC-C3BF-49F4-9A73-313E524EB94A}" destId="{6D57610B-906F-4663-B384-D874BB457284}" srcOrd="0" destOrd="0" presId="urn:microsoft.com/office/officeart/2005/8/layout/hProcess9"/>
    <dgm:cxn modelId="{C8C15527-509F-460F-947D-DA480DC362E4}" srcId="{D24F244F-E35D-47CB-997C-71B6BB85A303}" destId="{285D57AF-30DF-4446-9AB1-56C5D9E98F57}" srcOrd="3" destOrd="0" parTransId="{F23D99CB-22AF-4198-8FFF-3897DB0ED6FF}" sibTransId="{3B779081-EF81-4225-BCD9-DE9405F28E68}"/>
    <dgm:cxn modelId="{59C25790-95B4-4036-8906-7253E53CDCBF}" srcId="{D24F244F-E35D-47CB-997C-71B6BB85A303}" destId="{3E99F8E9-7C75-44BE-B46B-9F40774DE1A9}" srcOrd="5" destOrd="0" parTransId="{E1D423F2-74A0-4EAA-883E-5FA0A2A8F230}" sibTransId="{4A4DC5D7-66D4-4BCC-8CD6-CF2AEC17530A}"/>
    <dgm:cxn modelId="{EF9CB053-1DB4-4B6A-BD0A-F38014953B63}" srcId="{D24F244F-E35D-47CB-997C-71B6BB85A303}" destId="{6EB8A672-1A4E-4801-BBFE-CBA7CA2D7914}" srcOrd="0" destOrd="0" parTransId="{28CBB8A2-DDC5-4FB3-991C-C7C2388C41B0}" sibTransId="{CBCD88F8-92DE-4963-A019-4E5652150FCF}"/>
    <dgm:cxn modelId="{61960993-5D30-46B3-AE77-53EC36B69C1E}" srcId="{D24F244F-E35D-47CB-997C-71B6BB85A303}" destId="{4168AFDC-C3BF-49F4-9A73-313E524EB94A}" srcOrd="2" destOrd="0" parTransId="{1423E5A4-CB81-46E2-95DA-A6274651DEF0}" sibTransId="{AFBB3665-5EF3-49E6-8828-04120752FD46}"/>
    <dgm:cxn modelId="{C2D8F8C0-675A-4172-90DD-2BCDB6063CF0}" type="presOf" srcId="{C0D02E7D-44BF-42A6-A5BC-2E00D5607218}" destId="{4A1F4B20-0AA6-49AE-A426-B2234F652C6D}" srcOrd="0" destOrd="0" presId="urn:microsoft.com/office/officeart/2005/8/layout/hProcess9"/>
    <dgm:cxn modelId="{6C0A2BBB-03DE-4C87-9D02-361E9BF69926}" type="presParOf" srcId="{58EA0D17-7F2F-4083-9BA0-2A922ADB8206}" destId="{C48316A5-7C85-44D0-8197-D09857232388}" srcOrd="0" destOrd="0" presId="urn:microsoft.com/office/officeart/2005/8/layout/hProcess9"/>
    <dgm:cxn modelId="{E03EC1EC-B200-4A93-8ACC-17C486A3F57F}" type="presParOf" srcId="{58EA0D17-7F2F-4083-9BA0-2A922ADB8206}" destId="{55D2BC53-85B9-42D0-8C31-DB7F83C03497}" srcOrd="1" destOrd="0" presId="urn:microsoft.com/office/officeart/2005/8/layout/hProcess9"/>
    <dgm:cxn modelId="{8625CB99-478E-4D1A-A319-DF1F66363225}" type="presParOf" srcId="{55D2BC53-85B9-42D0-8C31-DB7F83C03497}" destId="{6CCAFB92-7945-4BCE-B6A6-1E88975D2474}" srcOrd="0" destOrd="0" presId="urn:microsoft.com/office/officeart/2005/8/layout/hProcess9"/>
    <dgm:cxn modelId="{72EAC338-4554-4D80-B07D-5A40BFB63408}" type="presParOf" srcId="{55D2BC53-85B9-42D0-8C31-DB7F83C03497}" destId="{53D468BD-E839-4096-9DE9-2DB2C905486B}" srcOrd="1" destOrd="0" presId="urn:microsoft.com/office/officeart/2005/8/layout/hProcess9"/>
    <dgm:cxn modelId="{51F7BC96-B13E-4775-9B3E-F18EA731085C}" type="presParOf" srcId="{55D2BC53-85B9-42D0-8C31-DB7F83C03497}" destId="{A89280BC-B8C5-4971-950C-B539785CD421}" srcOrd="2" destOrd="0" presId="urn:microsoft.com/office/officeart/2005/8/layout/hProcess9"/>
    <dgm:cxn modelId="{7166FA27-C0E7-4EE5-944D-92401D5F2F4F}" type="presParOf" srcId="{55D2BC53-85B9-42D0-8C31-DB7F83C03497}" destId="{E3F0EDDB-8120-4B1C-835E-295263CCD1EC}" srcOrd="3" destOrd="0" presId="urn:microsoft.com/office/officeart/2005/8/layout/hProcess9"/>
    <dgm:cxn modelId="{E60C7594-7450-4A57-9945-594F04CF0AF8}" type="presParOf" srcId="{55D2BC53-85B9-42D0-8C31-DB7F83C03497}" destId="{6D57610B-906F-4663-B384-D874BB457284}" srcOrd="4" destOrd="0" presId="urn:microsoft.com/office/officeart/2005/8/layout/hProcess9"/>
    <dgm:cxn modelId="{3DBAC4F2-3991-4633-ACD3-BA548B6CE4BA}" type="presParOf" srcId="{55D2BC53-85B9-42D0-8C31-DB7F83C03497}" destId="{166647D9-D0F5-45A0-9170-A24E929872D0}" srcOrd="5" destOrd="0" presId="urn:microsoft.com/office/officeart/2005/8/layout/hProcess9"/>
    <dgm:cxn modelId="{25D3A890-CC82-4B44-88D2-3F2C029E751E}" type="presParOf" srcId="{55D2BC53-85B9-42D0-8C31-DB7F83C03497}" destId="{FACB25D9-B7A0-4DAE-BBDE-64E7E0038378}" srcOrd="6" destOrd="0" presId="urn:microsoft.com/office/officeart/2005/8/layout/hProcess9"/>
    <dgm:cxn modelId="{6A6CFD37-280E-4753-BFE0-B876478B2B17}" type="presParOf" srcId="{55D2BC53-85B9-42D0-8C31-DB7F83C03497}" destId="{AB135768-7D91-47A3-8164-FE8A6C3E504C}" srcOrd="7" destOrd="0" presId="urn:microsoft.com/office/officeart/2005/8/layout/hProcess9"/>
    <dgm:cxn modelId="{811A0BFC-5F86-40CB-B25D-967C2B76F3FB}" type="presParOf" srcId="{55D2BC53-85B9-42D0-8C31-DB7F83C03497}" destId="{4A1F4B20-0AA6-49AE-A426-B2234F652C6D}" srcOrd="8" destOrd="0" presId="urn:microsoft.com/office/officeart/2005/8/layout/hProcess9"/>
    <dgm:cxn modelId="{FC09EDFD-A82E-4BEE-A5A5-002F5261B248}" type="presParOf" srcId="{55D2BC53-85B9-42D0-8C31-DB7F83C03497}" destId="{D289994D-43C9-4505-A51B-79D2F1B9FA28}" srcOrd="9" destOrd="0" presId="urn:microsoft.com/office/officeart/2005/8/layout/hProcess9"/>
    <dgm:cxn modelId="{4B7CD309-4E5B-4D7A-8BA5-B169800D8AAA}" type="presParOf" srcId="{55D2BC53-85B9-42D0-8C31-DB7F83C03497}" destId="{6B81A8D6-6582-4428-93E2-FFEFEC0CE14A}"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33AAB2F-9B7A-45EC-92AE-EF0BA87BB38C}" type="doc">
      <dgm:prSet loTypeId="urn:microsoft.com/office/officeart/2005/8/layout/hProcess9" loCatId="process" qsTypeId="urn:microsoft.com/office/officeart/2005/8/quickstyle/simple1" qsCatId="simple" csTypeId="urn:microsoft.com/office/officeart/2005/8/colors/accent0_3" csCatId="mainScheme" phldr="1"/>
      <dgm:spPr/>
      <dgm:t>
        <a:bodyPr/>
        <a:lstStyle/>
        <a:p>
          <a:endParaRPr lang="es-AR"/>
        </a:p>
      </dgm:t>
    </dgm:pt>
    <dgm:pt modelId="{83B2C5C1-F7FC-4C59-875A-2C626F0424AF}">
      <dgm:prSet custT="1"/>
      <dgm:spPr/>
      <dgm:t>
        <a:bodyPr/>
        <a:lstStyle/>
        <a:p>
          <a:pPr rtl="0"/>
          <a:r>
            <a:rPr lang="en-US" sz="1400" dirty="0" err="1" smtClean="0">
              <a:latin typeface="Calibri" pitchFamily="34" charset="0"/>
              <a:cs typeface="Calibri" pitchFamily="34" charset="0"/>
            </a:rPr>
            <a:t>Análisis</a:t>
          </a:r>
          <a:r>
            <a:rPr lang="en-US" sz="1400" dirty="0" smtClean="0">
              <a:latin typeface="Calibri" pitchFamily="34" charset="0"/>
              <a:cs typeface="Calibri" pitchFamily="34" charset="0"/>
            </a:rPr>
            <a:t> de </a:t>
          </a:r>
          <a:r>
            <a:rPr lang="en-US" sz="1400" dirty="0" err="1" smtClean="0">
              <a:latin typeface="Calibri" pitchFamily="34" charset="0"/>
              <a:cs typeface="Calibri" pitchFamily="34" charset="0"/>
            </a:rPr>
            <a:t>Experiencias</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Nacionales</a:t>
          </a:r>
          <a:endParaRPr lang="en-US" sz="1400" dirty="0">
            <a:latin typeface="Calibri" pitchFamily="34" charset="0"/>
            <a:cs typeface="Calibri" pitchFamily="34" charset="0"/>
          </a:endParaRPr>
        </a:p>
      </dgm:t>
    </dgm:pt>
    <dgm:pt modelId="{DFE321CE-987A-472F-8058-B5D0A1AAF47F}" type="parTrans" cxnId="{245954C9-3262-484F-9455-5918A0E2023E}">
      <dgm:prSet/>
      <dgm:spPr/>
      <dgm:t>
        <a:bodyPr/>
        <a:lstStyle/>
        <a:p>
          <a:endParaRPr lang="es-AR"/>
        </a:p>
      </dgm:t>
    </dgm:pt>
    <dgm:pt modelId="{2F8742A3-8B9F-4C4A-95B2-94E4A3692C9B}" type="sibTrans" cxnId="{245954C9-3262-484F-9455-5918A0E2023E}">
      <dgm:prSet/>
      <dgm:spPr/>
      <dgm:t>
        <a:bodyPr/>
        <a:lstStyle/>
        <a:p>
          <a:endParaRPr lang="es-AR"/>
        </a:p>
      </dgm:t>
    </dgm:pt>
    <dgm:pt modelId="{B227B8E6-2448-48B0-B9DB-D64A7D012950}">
      <dgm:prSet custT="1"/>
      <dgm:spPr/>
      <dgm:t>
        <a:bodyPr/>
        <a:lstStyle/>
        <a:p>
          <a:pPr rtl="0"/>
          <a:r>
            <a:rPr lang="en-US" sz="1400" dirty="0" err="1" smtClean="0">
              <a:latin typeface="Calibri" pitchFamily="34" charset="0"/>
              <a:cs typeface="Calibri" pitchFamily="34" charset="0"/>
            </a:rPr>
            <a:t>Formulación</a:t>
          </a:r>
          <a:r>
            <a:rPr lang="en-US" sz="1400" dirty="0" smtClean="0">
              <a:latin typeface="Calibri" pitchFamily="34" charset="0"/>
              <a:cs typeface="Calibri" pitchFamily="34" charset="0"/>
            </a:rPr>
            <a:t> de </a:t>
          </a:r>
          <a:r>
            <a:rPr lang="en-US" sz="1400" dirty="0" err="1" smtClean="0">
              <a:latin typeface="Calibri" pitchFamily="34" charset="0"/>
              <a:cs typeface="Calibri" pitchFamily="34" charset="0"/>
            </a:rPr>
            <a:t>Estrategia</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Preliminar</a:t>
          </a:r>
          <a:endParaRPr lang="en-US" sz="1400" dirty="0">
            <a:latin typeface="Calibri" pitchFamily="34" charset="0"/>
            <a:cs typeface="Calibri" pitchFamily="34" charset="0"/>
          </a:endParaRPr>
        </a:p>
      </dgm:t>
    </dgm:pt>
    <dgm:pt modelId="{B7F443BD-3A18-4485-88E1-1AF54E221BCB}" type="parTrans" cxnId="{091E89C3-2C36-4143-BEA2-AF4C496133E7}">
      <dgm:prSet/>
      <dgm:spPr/>
      <dgm:t>
        <a:bodyPr/>
        <a:lstStyle/>
        <a:p>
          <a:endParaRPr lang="es-AR"/>
        </a:p>
      </dgm:t>
    </dgm:pt>
    <dgm:pt modelId="{1C82A4A1-DF6C-4A25-B1AB-42A8453D24C9}" type="sibTrans" cxnId="{091E89C3-2C36-4143-BEA2-AF4C496133E7}">
      <dgm:prSet/>
      <dgm:spPr/>
      <dgm:t>
        <a:bodyPr/>
        <a:lstStyle/>
        <a:p>
          <a:endParaRPr lang="es-AR"/>
        </a:p>
      </dgm:t>
    </dgm:pt>
    <dgm:pt modelId="{E457D8F6-4D71-4EE3-B9EA-C161DDFE30D7}">
      <dgm:prSet custT="1"/>
      <dgm:spPr/>
      <dgm:t>
        <a:bodyPr/>
        <a:lstStyle/>
        <a:p>
          <a:pPr rtl="0"/>
          <a:r>
            <a:rPr lang="en-US" sz="1400" dirty="0" err="1" smtClean="0">
              <a:latin typeface="Calibri" pitchFamily="34" charset="0"/>
              <a:cs typeface="Calibri" pitchFamily="34" charset="0"/>
            </a:rPr>
            <a:t>Consulta</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Revisión</a:t>
          </a:r>
          <a:r>
            <a:rPr lang="en-US" sz="1400" dirty="0" smtClean="0">
              <a:latin typeface="Calibri" pitchFamily="34" charset="0"/>
              <a:cs typeface="Calibri" pitchFamily="34" charset="0"/>
            </a:rPr>
            <a:t> y </a:t>
          </a:r>
          <a:r>
            <a:rPr lang="en-US" sz="1400" dirty="0" err="1" smtClean="0">
              <a:latin typeface="Calibri" pitchFamily="34" charset="0"/>
              <a:cs typeface="Calibri" pitchFamily="34" charset="0"/>
            </a:rPr>
            <a:t>Reformulación</a:t>
          </a:r>
          <a:endParaRPr lang="en-US" sz="1400" dirty="0">
            <a:latin typeface="Calibri" pitchFamily="34" charset="0"/>
            <a:cs typeface="Calibri" pitchFamily="34" charset="0"/>
          </a:endParaRPr>
        </a:p>
      </dgm:t>
    </dgm:pt>
    <dgm:pt modelId="{275D1862-747C-4111-A262-EBCA82803270}" type="parTrans" cxnId="{5B99FC24-821D-458A-A641-953BB4A7FE13}">
      <dgm:prSet/>
      <dgm:spPr/>
      <dgm:t>
        <a:bodyPr/>
        <a:lstStyle/>
        <a:p>
          <a:endParaRPr lang="es-AR"/>
        </a:p>
      </dgm:t>
    </dgm:pt>
    <dgm:pt modelId="{2090EAEE-1192-4935-9B1D-67DD563E4BDF}" type="sibTrans" cxnId="{5B99FC24-821D-458A-A641-953BB4A7FE13}">
      <dgm:prSet/>
      <dgm:spPr/>
      <dgm:t>
        <a:bodyPr/>
        <a:lstStyle/>
        <a:p>
          <a:endParaRPr lang="es-AR"/>
        </a:p>
      </dgm:t>
    </dgm:pt>
    <dgm:pt modelId="{86FF318E-E0CF-4B5F-9C7D-2D257AC040D9}">
      <dgm:prSet custT="1"/>
      <dgm:spPr/>
      <dgm:t>
        <a:bodyPr/>
        <a:lstStyle/>
        <a:p>
          <a:pPr rtl="0"/>
          <a:r>
            <a:rPr lang="en-US" sz="1400" dirty="0" err="1" smtClean="0">
              <a:latin typeface="Calibri" pitchFamily="34" charset="0"/>
              <a:cs typeface="Calibri" pitchFamily="34" charset="0"/>
            </a:rPr>
            <a:t>Desarrollo</a:t>
          </a:r>
          <a:r>
            <a:rPr lang="en-US" sz="1400" dirty="0" smtClean="0">
              <a:latin typeface="Calibri" pitchFamily="34" charset="0"/>
              <a:cs typeface="Calibri" pitchFamily="34" charset="0"/>
            </a:rPr>
            <a:t> del Plan </a:t>
          </a:r>
          <a:r>
            <a:rPr lang="en-US" sz="1400" dirty="0" err="1" smtClean="0">
              <a:latin typeface="Calibri" pitchFamily="34" charset="0"/>
              <a:cs typeface="Calibri" pitchFamily="34" charset="0"/>
            </a:rPr>
            <a:t>Piloto</a:t>
          </a:r>
          <a:r>
            <a:rPr lang="en-US" sz="1400" dirty="0" smtClean="0">
              <a:latin typeface="Calibri" pitchFamily="34" charset="0"/>
              <a:cs typeface="Calibri" pitchFamily="34" charset="0"/>
            </a:rPr>
            <a:t> y </a:t>
          </a:r>
          <a:r>
            <a:rPr lang="en-US" sz="1600" dirty="0" err="1" smtClean="0">
              <a:latin typeface="Calibri" pitchFamily="34" charset="0"/>
              <a:cs typeface="Calibri" pitchFamily="34" charset="0"/>
            </a:rPr>
            <a:t>Capacitación</a:t>
          </a:r>
          <a:endParaRPr lang="en-US" sz="1600" dirty="0">
            <a:latin typeface="Calibri" pitchFamily="34" charset="0"/>
            <a:cs typeface="Calibri" pitchFamily="34" charset="0"/>
          </a:endParaRPr>
        </a:p>
      </dgm:t>
    </dgm:pt>
    <dgm:pt modelId="{29244FFE-C27B-4D4F-9758-F145834EC7C8}" type="parTrans" cxnId="{0A05FD76-7511-4142-9EF4-4F578A73CAD5}">
      <dgm:prSet/>
      <dgm:spPr/>
      <dgm:t>
        <a:bodyPr/>
        <a:lstStyle/>
        <a:p>
          <a:endParaRPr lang="es-AR"/>
        </a:p>
      </dgm:t>
    </dgm:pt>
    <dgm:pt modelId="{E7ECA0A2-A45E-4474-8DBD-28A9A5004DD2}" type="sibTrans" cxnId="{0A05FD76-7511-4142-9EF4-4F578A73CAD5}">
      <dgm:prSet/>
      <dgm:spPr/>
      <dgm:t>
        <a:bodyPr/>
        <a:lstStyle/>
        <a:p>
          <a:endParaRPr lang="es-AR"/>
        </a:p>
      </dgm:t>
    </dgm:pt>
    <dgm:pt modelId="{7EFF999C-289D-40D9-8A45-80DEDFDB69DD}">
      <dgm:prSet custT="1"/>
      <dgm:spPr/>
      <dgm:t>
        <a:bodyPr/>
        <a:lstStyle/>
        <a:p>
          <a:pPr rtl="0"/>
          <a:r>
            <a:rPr lang="en-US" sz="1400" dirty="0" err="1" smtClean="0">
              <a:latin typeface="Calibri" pitchFamily="34" charset="0"/>
              <a:cs typeface="Calibri" pitchFamily="34" charset="0"/>
            </a:rPr>
            <a:t>Formulación</a:t>
          </a:r>
          <a:r>
            <a:rPr lang="en-US" sz="1400" dirty="0" smtClean="0">
              <a:latin typeface="Calibri" pitchFamily="34" charset="0"/>
              <a:cs typeface="Calibri" pitchFamily="34" charset="0"/>
            </a:rPr>
            <a:t> de la </a:t>
          </a:r>
          <a:r>
            <a:rPr lang="en-US" sz="1400" dirty="0" err="1" smtClean="0">
              <a:latin typeface="Calibri" pitchFamily="34" charset="0"/>
              <a:cs typeface="Calibri" pitchFamily="34" charset="0"/>
            </a:rPr>
            <a:t>Guía</a:t>
          </a:r>
          <a:r>
            <a:rPr lang="en-US" sz="1400" dirty="0" smtClean="0">
              <a:latin typeface="Calibri" pitchFamily="34" charset="0"/>
              <a:cs typeface="Calibri" pitchFamily="34" charset="0"/>
            </a:rPr>
            <a:t> </a:t>
          </a:r>
          <a:r>
            <a:rPr lang="en-US" sz="1600" dirty="0" err="1" smtClean="0">
              <a:latin typeface="Calibri" pitchFamily="34" charset="0"/>
              <a:cs typeface="Calibri" pitchFamily="34" charset="0"/>
            </a:rPr>
            <a:t>Estratégica</a:t>
          </a:r>
          <a:r>
            <a:rPr lang="en-US" sz="1400" dirty="0" smtClean="0">
              <a:latin typeface="Calibri" pitchFamily="34" charset="0"/>
              <a:cs typeface="Calibri" pitchFamily="34" charset="0"/>
            </a:rPr>
            <a:t> y </a:t>
          </a:r>
          <a:r>
            <a:rPr lang="en-US" sz="1400" dirty="0" err="1" smtClean="0">
              <a:latin typeface="Calibri" pitchFamily="34" charset="0"/>
              <a:cs typeface="Calibri" pitchFamily="34" charset="0"/>
            </a:rPr>
            <a:t>Documentación</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Complementaria</a:t>
          </a:r>
          <a:endParaRPr lang="en-US" sz="1400" dirty="0">
            <a:latin typeface="Calibri" pitchFamily="34" charset="0"/>
            <a:cs typeface="Calibri" pitchFamily="34" charset="0"/>
          </a:endParaRPr>
        </a:p>
      </dgm:t>
    </dgm:pt>
    <dgm:pt modelId="{32D1B71E-B0E7-4D4D-830C-31C1AD83BDD0}" type="parTrans" cxnId="{5532813F-6684-44F8-9F50-FABAEEC3E31F}">
      <dgm:prSet/>
      <dgm:spPr/>
      <dgm:t>
        <a:bodyPr/>
        <a:lstStyle/>
        <a:p>
          <a:endParaRPr lang="es-AR"/>
        </a:p>
      </dgm:t>
    </dgm:pt>
    <dgm:pt modelId="{9DD4C643-98FC-4503-8043-B8ABA61F71AF}" type="sibTrans" cxnId="{5532813F-6684-44F8-9F50-FABAEEC3E31F}">
      <dgm:prSet/>
      <dgm:spPr/>
      <dgm:t>
        <a:bodyPr/>
        <a:lstStyle/>
        <a:p>
          <a:endParaRPr lang="es-AR"/>
        </a:p>
      </dgm:t>
    </dgm:pt>
    <dgm:pt modelId="{B705EF0C-270A-462A-B72B-5F4925140C0A}" type="pres">
      <dgm:prSet presAssocID="{533AAB2F-9B7A-45EC-92AE-EF0BA87BB38C}" presName="CompostProcess" presStyleCnt="0">
        <dgm:presLayoutVars>
          <dgm:dir/>
          <dgm:resizeHandles val="exact"/>
        </dgm:presLayoutVars>
      </dgm:prSet>
      <dgm:spPr/>
      <dgm:t>
        <a:bodyPr/>
        <a:lstStyle/>
        <a:p>
          <a:endParaRPr lang="es-AR"/>
        </a:p>
      </dgm:t>
    </dgm:pt>
    <dgm:pt modelId="{7E50838B-DE9D-4C21-9A38-DE6941BCA618}" type="pres">
      <dgm:prSet presAssocID="{533AAB2F-9B7A-45EC-92AE-EF0BA87BB38C}" presName="arrow" presStyleLbl="bgShp" presStyleIdx="0" presStyleCnt="1"/>
      <dgm:spPr/>
      <dgm:t>
        <a:bodyPr/>
        <a:lstStyle/>
        <a:p>
          <a:endParaRPr lang="es-AR"/>
        </a:p>
      </dgm:t>
    </dgm:pt>
    <dgm:pt modelId="{0B63CF45-498B-4200-82D8-B6605CE3C34F}" type="pres">
      <dgm:prSet presAssocID="{533AAB2F-9B7A-45EC-92AE-EF0BA87BB38C}" presName="linearProcess" presStyleCnt="0"/>
      <dgm:spPr/>
      <dgm:t>
        <a:bodyPr/>
        <a:lstStyle/>
        <a:p>
          <a:endParaRPr lang="es-AR"/>
        </a:p>
      </dgm:t>
    </dgm:pt>
    <dgm:pt modelId="{9E3F8E95-6513-4FCC-BE29-35266E116215}" type="pres">
      <dgm:prSet presAssocID="{83B2C5C1-F7FC-4C59-875A-2C626F0424AF}" presName="textNode" presStyleLbl="node1" presStyleIdx="0" presStyleCnt="5">
        <dgm:presLayoutVars>
          <dgm:bulletEnabled val="1"/>
        </dgm:presLayoutVars>
      </dgm:prSet>
      <dgm:spPr/>
      <dgm:t>
        <a:bodyPr/>
        <a:lstStyle/>
        <a:p>
          <a:endParaRPr lang="es-AR"/>
        </a:p>
      </dgm:t>
    </dgm:pt>
    <dgm:pt modelId="{79E5D0C5-CA1E-404D-B3A5-DA683417EC02}" type="pres">
      <dgm:prSet presAssocID="{2F8742A3-8B9F-4C4A-95B2-94E4A3692C9B}" presName="sibTrans" presStyleCnt="0"/>
      <dgm:spPr/>
      <dgm:t>
        <a:bodyPr/>
        <a:lstStyle/>
        <a:p>
          <a:endParaRPr lang="es-AR"/>
        </a:p>
      </dgm:t>
    </dgm:pt>
    <dgm:pt modelId="{32486CFD-9A47-40A8-B5F1-60717963A822}" type="pres">
      <dgm:prSet presAssocID="{B227B8E6-2448-48B0-B9DB-D64A7D012950}" presName="textNode" presStyleLbl="node1" presStyleIdx="1" presStyleCnt="5">
        <dgm:presLayoutVars>
          <dgm:bulletEnabled val="1"/>
        </dgm:presLayoutVars>
      </dgm:prSet>
      <dgm:spPr/>
      <dgm:t>
        <a:bodyPr/>
        <a:lstStyle/>
        <a:p>
          <a:endParaRPr lang="es-AR"/>
        </a:p>
      </dgm:t>
    </dgm:pt>
    <dgm:pt modelId="{592CEF7F-11F8-43AC-B08D-3A8E3BD337B1}" type="pres">
      <dgm:prSet presAssocID="{1C82A4A1-DF6C-4A25-B1AB-42A8453D24C9}" presName="sibTrans" presStyleCnt="0"/>
      <dgm:spPr/>
      <dgm:t>
        <a:bodyPr/>
        <a:lstStyle/>
        <a:p>
          <a:endParaRPr lang="es-AR"/>
        </a:p>
      </dgm:t>
    </dgm:pt>
    <dgm:pt modelId="{478FEFC9-43EB-4022-9216-0464C03BC9C9}" type="pres">
      <dgm:prSet presAssocID="{E457D8F6-4D71-4EE3-B9EA-C161DDFE30D7}" presName="textNode" presStyleLbl="node1" presStyleIdx="2" presStyleCnt="5">
        <dgm:presLayoutVars>
          <dgm:bulletEnabled val="1"/>
        </dgm:presLayoutVars>
      </dgm:prSet>
      <dgm:spPr/>
      <dgm:t>
        <a:bodyPr/>
        <a:lstStyle/>
        <a:p>
          <a:endParaRPr lang="es-AR"/>
        </a:p>
      </dgm:t>
    </dgm:pt>
    <dgm:pt modelId="{B60BA0B6-8E2E-4828-9CC0-ECA5AAF1AAC7}" type="pres">
      <dgm:prSet presAssocID="{2090EAEE-1192-4935-9B1D-67DD563E4BDF}" presName="sibTrans" presStyleCnt="0"/>
      <dgm:spPr/>
      <dgm:t>
        <a:bodyPr/>
        <a:lstStyle/>
        <a:p>
          <a:endParaRPr lang="es-AR"/>
        </a:p>
      </dgm:t>
    </dgm:pt>
    <dgm:pt modelId="{78EE77F6-3881-479B-B13D-C499296394E5}" type="pres">
      <dgm:prSet presAssocID="{86FF318E-E0CF-4B5F-9C7D-2D257AC040D9}" presName="textNode" presStyleLbl="node1" presStyleIdx="3" presStyleCnt="5">
        <dgm:presLayoutVars>
          <dgm:bulletEnabled val="1"/>
        </dgm:presLayoutVars>
      </dgm:prSet>
      <dgm:spPr/>
      <dgm:t>
        <a:bodyPr/>
        <a:lstStyle/>
        <a:p>
          <a:endParaRPr lang="es-AR"/>
        </a:p>
      </dgm:t>
    </dgm:pt>
    <dgm:pt modelId="{2B74059F-32A9-45F0-A3B1-BA99F72410E8}" type="pres">
      <dgm:prSet presAssocID="{E7ECA0A2-A45E-4474-8DBD-28A9A5004DD2}" presName="sibTrans" presStyleCnt="0"/>
      <dgm:spPr/>
      <dgm:t>
        <a:bodyPr/>
        <a:lstStyle/>
        <a:p>
          <a:endParaRPr lang="es-AR"/>
        </a:p>
      </dgm:t>
    </dgm:pt>
    <dgm:pt modelId="{0F13348D-4169-46B5-9567-1DAA2D10E151}" type="pres">
      <dgm:prSet presAssocID="{7EFF999C-289D-40D9-8A45-80DEDFDB69DD}" presName="textNode" presStyleLbl="node1" presStyleIdx="4" presStyleCnt="5" custScaleX="110501" custLinFactNeighborX="15895" custLinFactNeighborY="3120">
        <dgm:presLayoutVars>
          <dgm:bulletEnabled val="1"/>
        </dgm:presLayoutVars>
      </dgm:prSet>
      <dgm:spPr/>
      <dgm:t>
        <a:bodyPr/>
        <a:lstStyle/>
        <a:p>
          <a:endParaRPr lang="es-AR"/>
        </a:p>
      </dgm:t>
    </dgm:pt>
  </dgm:ptLst>
  <dgm:cxnLst>
    <dgm:cxn modelId="{091E89C3-2C36-4143-BEA2-AF4C496133E7}" srcId="{533AAB2F-9B7A-45EC-92AE-EF0BA87BB38C}" destId="{B227B8E6-2448-48B0-B9DB-D64A7D012950}" srcOrd="1" destOrd="0" parTransId="{B7F443BD-3A18-4485-88E1-1AF54E221BCB}" sibTransId="{1C82A4A1-DF6C-4A25-B1AB-42A8453D24C9}"/>
    <dgm:cxn modelId="{5532813F-6684-44F8-9F50-FABAEEC3E31F}" srcId="{533AAB2F-9B7A-45EC-92AE-EF0BA87BB38C}" destId="{7EFF999C-289D-40D9-8A45-80DEDFDB69DD}" srcOrd="4" destOrd="0" parTransId="{32D1B71E-B0E7-4D4D-830C-31C1AD83BDD0}" sibTransId="{9DD4C643-98FC-4503-8043-B8ABA61F71AF}"/>
    <dgm:cxn modelId="{8377E8E9-D730-4130-855B-3A12B0CF8CAB}" type="presOf" srcId="{83B2C5C1-F7FC-4C59-875A-2C626F0424AF}" destId="{9E3F8E95-6513-4FCC-BE29-35266E116215}" srcOrd="0" destOrd="0" presId="urn:microsoft.com/office/officeart/2005/8/layout/hProcess9"/>
    <dgm:cxn modelId="{245954C9-3262-484F-9455-5918A0E2023E}" srcId="{533AAB2F-9B7A-45EC-92AE-EF0BA87BB38C}" destId="{83B2C5C1-F7FC-4C59-875A-2C626F0424AF}" srcOrd="0" destOrd="0" parTransId="{DFE321CE-987A-472F-8058-B5D0A1AAF47F}" sibTransId="{2F8742A3-8B9F-4C4A-95B2-94E4A3692C9B}"/>
    <dgm:cxn modelId="{5B99FC24-821D-458A-A641-953BB4A7FE13}" srcId="{533AAB2F-9B7A-45EC-92AE-EF0BA87BB38C}" destId="{E457D8F6-4D71-4EE3-B9EA-C161DDFE30D7}" srcOrd="2" destOrd="0" parTransId="{275D1862-747C-4111-A262-EBCA82803270}" sibTransId="{2090EAEE-1192-4935-9B1D-67DD563E4BDF}"/>
    <dgm:cxn modelId="{165D6B7D-87F2-468D-9705-3C83A959203C}" type="presOf" srcId="{E457D8F6-4D71-4EE3-B9EA-C161DDFE30D7}" destId="{478FEFC9-43EB-4022-9216-0464C03BC9C9}" srcOrd="0" destOrd="0" presId="urn:microsoft.com/office/officeart/2005/8/layout/hProcess9"/>
    <dgm:cxn modelId="{AD712B8A-C8E9-4655-B0D9-13B71E7C8EF5}" type="presOf" srcId="{533AAB2F-9B7A-45EC-92AE-EF0BA87BB38C}" destId="{B705EF0C-270A-462A-B72B-5F4925140C0A}" srcOrd="0" destOrd="0" presId="urn:microsoft.com/office/officeart/2005/8/layout/hProcess9"/>
    <dgm:cxn modelId="{9A08BD0B-1372-4E1B-BD97-B2354BD5C808}" type="presOf" srcId="{B227B8E6-2448-48B0-B9DB-D64A7D012950}" destId="{32486CFD-9A47-40A8-B5F1-60717963A822}" srcOrd="0" destOrd="0" presId="urn:microsoft.com/office/officeart/2005/8/layout/hProcess9"/>
    <dgm:cxn modelId="{0A05FD76-7511-4142-9EF4-4F578A73CAD5}" srcId="{533AAB2F-9B7A-45EC-92AE-EF0BA87BB38C}" destId="{86FF318E-E0CF-4B5F-9C7D-2D257AC040D9}" srcOrd="3" destOrd="0" parTransId="{29244FFE-C27B-4D4F-9758-F145834EC7C8}" sibTransId="{E7ECA0A2-A45E-4474-8DBD-28A9A5004DD2}"/>
    <dgm:cxn modelId="{1F0872D4-6558-4D5A-BA48-BF966F57C780}" type="presOf" srcId="{86FF318E-E0CF-4B5F-9C7D-2D257AC040D9}" destId="{78EE77F6-3881-479B-B13D-C499296394E5}" srcOrd="0" destOrd="0" presId="urn:microsoft.com/office/officeart/2005/8/layout/hProcess9"/>
    <dgm:cxn modelId="{711EDC11-82AB-46A8-A3B4-E2172CECD24A}" type="presOf" srcId="{7EFF999C-289D-40D9-8A45-80DEDFDB69DD}" destId="{0F13348D-4169-46B5-9567-1DAA2D10E151}" srcOrd="0" destOrd="0" presId="urn:microsoft.com/office/officeart/2005/8/layout/hProcess9"/>
    <dgm:cxn modelId="{90C7E2D8-4BE5-4086-B80C-5AAA50BF1C7E}" type="presParOf" srcId="{B705EF0C-270A-462A-B72B-5F4925140C0A}" destId="{7E50838B-DE9D-4C21-9A38-DE6941BCA618}" srcOrd="0" destOrd="0" presId="urn:microsoft.com/office/officeart/2005/8/layout/hProcess9"/>
    <dgm:cxn modelId="{919EEC1A-B437-463B-AA8C-66028888492D}" type="presParOf" srcId="{B705EF0C-270A-462A-B72B-5F4925140C0A}" destId="{0B63CF45-498B-4200-82D8-B6605CE3C34F}" srcOrd="1" destOrd="0" presId="urn:microsoft.com/office/officeart/2005/8/layout/hProcess9"/>
    <dgm:cxn modelId="{243C2910-CB2D-4B02-9C52-B574E73AA845}" type="presParOf" srcId="{0B63CF45-498B-4200-82D8-B6605CE3C34F}" destId="{9E3F8E95-6513-4FCC-BE29-35266E116215}" srcOrd="0" destOrd="0" presId="urn:microsoft.com/office/officeart/2005/8/layout/hProcess9"/>
    <dgm:cxn modelId="{B7A6FDDD-2516-4A39-BDF6-6952E4995517}" type="presParOf" srcId="{0B63CF45-498B-4200-82D8-B6605CE3C34F}" destId="{79E5D0C5-CA1E-404D-B3A5-DA683417EC02}" srcOrd="1" destOrd="0" presId="urn:microsoft.com/office/officeart/2005/8/layout/hProcess9"/>
    <dgm:cxn modelId="{CC32E2E3-1490-4730-BDC6-E17518462809}" type="presParOf" srcId="{0B63CF45-498B-4200-82D8-B6605CE3C34F}" destId="{32486CFD-9A47-40A8-B5F1-60717963A822}" srcOrd="2" destOrd="0" presId="urn:microsoft.com/office/officeart/2005/8/layout/hProcess9"/>
    <dgm:cxn modelId="{3ADC2147-ABB2-4E94-81CC-C47DD9239EF3}" type="presParOf" srcId="{0B63CF45-498B-4200-82D8-B6605CE3C34F}" destId="{592CEF7F-11F8-43AC-B08D-3A8E3BD337B1}" srcOrd="3" destOrd="0" presId="urn:microsoft.com/office/officeart/2005/8/layout/hProcess9"/>
    <dgm:cxn modelId="{92146EBD-6C73-4BCE-9C17-9217552458AE}" type="presParOf" srcId="{0B63CF45-498B-4200-82D8-B6605CE3C34F}" destId="{478FEFC9-43EB-4022-9216-0464C03BC9C9}" srcOrd="4" destOrd="0" presId="urn:microsoft.com/office/officeart/2005/8/layout/hProcess9"/>
    <dgm:cxn modelId="{517D4A51-5BE4-4B7D-A818-5576FF22D32A}" type="presParOf" srcId="{0B63CF45-498B-4200-82D8-B6605CE3C34F}" destId="{B60BA0B6-8E2E-4828-9CC0-ECA5AAF1AAC7}" srcOrd="5" destOrd="0" presId="urn:microsoft.com/office/officeart/2005/8/layout/hProcess9"/>
    <dgm:cxn modelId="{904A730E-B952-4D12-A448-70959770249A}" type="presParOf" srcId="{0B63CF45-498B-4200-82D8-B6605CE3C34F}" destId="{78EE77F6-3881-479B-B13D-C499296394E5}" srcOrd="6" destOrd="0" presId="urn:microsoft.com/office/officeart/2005/8/layout/hProcess9"/>
    <dgm:cxn modelId="{9F56E813-FD6F-463A-9390-C2097FA999A6}" type="presParOf" srcId="{0B63CF45-498B-4200-82D8-B6605CE3C34F}" destId="{2B74059F-32A9-45F0-A3B1-BA99F72410E8}" srcOrd="7" destOrd="0" presId="urn:microsoft.com/office/officeart/2005/8/layout/hProcess9"/>
    <dgm:cxn modelId="{5CDD438D-C15B-4F2E-8952-199F7C698E6B}" type="presParOf" srcId="{0B63CF45-498B-4200-82D8-B6605CE3C34F}" destId="{0F13348D-4169-46B5-9567-1DAA2D10E151}"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FF4A3A7-6BD8-474A-A30C-30A9FEB3E46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AR"/>
        </a:p>
      </dgm:t>
    </dgm:pt>
    <dgm:pt modelId="{B99AFC8B-081A-4440-8B65-CF52ACFDB87F}">
      <dgm:prSet/>
      <dgm:spPr/>
      <dgm:t>
        <a:bodyPr/>
        <a:lstStyle/>
        <a:p>
          <a:pPr rtl="0"/>
          <a:r>
            <a:rPr kumimoji="1" lang="es-DO" dirty="0" err="1" smtClean="0">
              <a:solidFill>
                <a:schemeClr val="accent6"/>
              </a:solidFill>
              <a:latin typeface="Calibri" pitchFamily="34" charset="0"/>
              <a:cs typeface="Calibri" pitchFamily="34" charset="0"/>
            </a:rPr>
            <a:t>Evaluacion</a:t>
          </a:r>
          <a:r>
            <a:rPr kumimoji="1" lang="es-DO" dirty="0" smtClean="0">
              <a:solidFill>
                <a:schemeClr val="accent6"/>
              </a:solidFill>
              <a:latin typeface="Calibri" pitchFamily="34" charset="0"/>
              <a:cs typeface="Calibri" pitchFamily="34" charset="0"/>
            </a:rPr>
            <a:t> de condiciones prevalecientes en los servicios seleccionados</a:t>
          </a:r>
          <a:endParaRPr kumimoji="1" lang="es-AR" dirty="0">
            <a:solidFill>
              <a:schemeClr val="accent6"/>
            </a:solidFill>
            <a:latin typeface="Calibri" pitchFamily="34" charset="0"/>
            <a:cs typeface="Calibri" pitchFamily="34" charset="0"/>
          </a:endParaRPr>
        </a:p>
      </dgm:t>
    </dgm:pt>
    <dgm:pt modelId="{723129CB-548B-409A-9EDC-F33D6C90F2D5}" type="parTrans" cxnId="{9BFDD3F7-2986-4518-B6B6-5246EC957D24}">
      <dgm:prSet/>
      <dgm:spPr/>
      <dgm:t>
        <a:bodyPr/>
        <a:lstStyle/>
        <a:p>
          <a:endParaRPr lang="es-AR">
            <a:solidFill>
              <a:schemeClr val="accent6"/>
            </a:solidFill>
          </a:endParaRPr>
        </a:p>
      </dgm:t>
    </dgm:pt>
    <dgm:pt modelId="{43479370-CBA1-4825-9E3E-1E8A775E6E83}" type="sibTrans" cxnId="{9BFDD3F7-2986-4518-B6B6-5246EC957D24}">
      <dgm:prSet/>
      <dgm:spPr/>
      <dgm:t>
        <a:bodyPr/>
        <a:lstStyle/>
        <a:p>
          <a:endParaRPr lang="es-AR">
            <a:solidFill>
              <a:schemeClr val="accent6"/>
            </a:solidFill>
          </a:endParaRPr>
        </a:p>
      </dgm:t>
    </dgm:pt>
    <dgm:pt modelId="{D2F8DB86-0414-4BC2-A37D-F283AADAADDD}">
      <dgm:prSet/>
      <dgm:spPr/>
      <dgm:t>
        <a:bodyPr/>
        <a:lstStyle/>
        <a:p>
          <a:pPr rtl="0"/>
          <a:r>
            <a:rPr kumimoji="1" lang="es-DO" dirty="0" smtClean="0">
              <a:solidFill>
                <a:schemeClr val="accent6"/>
              </a:solidFill>
              <a:latin typeface="Calibri" pitchFamily="34" charset="0"/>
              <a:cs typeface="Calibri" pitchFamily="34" charset="0"/>
            </a:rPr>
            <a:t>Identificación de la estrategia de fortalecimiento institucional y la política de adquisiciones de bienes y servicios</a:t>
          </a:r>
          <a:endParaRPr kumimoji="1" lang="es-AR" dirty="0">
            <a:solidFill>
              <a:schemeClr val="accent6"/>
            </a:solidFill>
            <a:latin typeface="Calibri" pitchFamily="34" charset="0"/>
            <a:cs typeface="Calibri" pitchFamily="34" charset="0"/>
          </a:endParaRPr>
        </a:p>
      </dgm:t>
    </dgm:pt>
    <dgm:pt modelId="{DF42D50E-EF98-418A-BE26-EEB277DE6968}" type="parTrans" cxnId="{F818AC91-55A1-4B82-A188-9E86822F0623}">
      <dgm:prSet/>
      <dgm:spPr/>
      <dgm:t>
        <a:bodyPr/>
        <a:lstStyle/>
        <a:p>
          <a:endParaRPr lang="es-AR">
            <a:solidFill>
              <a:schemeClr val="accent6"/>
            </a:solidFill>
          </a:endParaRPr>
        </a:p>
      </dgm:t>
    </dgm:pt>
    <dgm:pt modelId="{FBB69492-B6F7-4C5C-8AF8-B54E143C2814}" type="sibTrans" cxnId="{F818AC91-55A1-4B82-A188-9E86822F0623}">
      <dgm:prSet/>
      <dgm:spPr/>
      <dgm:t>
        <a:bodyPr/>
        <a:lstStyle/>
        <a:p>
          <a:endParaRPr lang="es-AR">
            <a:solidFill>
              <a:schemeClr val="accent6"/>
            </a:solidFill>
          </a:endParaRPr>
        </a:p>
      </dgm:t>
    </dgm:pt>
    <dgm:pt modelId="{07239304-18B6-466F-A4C9-A93DFCB03A83}">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kumimoji="1" lang="es-DO" dirty="0" smtClean="0">
              <a:solidFill>
                <a:schemeClr val="accent6"/>
              </a:solidFill>
              <a:latin typeface="Calibri" pitchFamily="34" charset="0"/>
              <a:cs typeface="Calibri" pitchFamily="34" charset="0"/>
            </a:rPr>
            <a:t>Capacitación de </a:t>
          </a:r>
          <a:r>
            <a:rPr kumimoji="1" lang="es-DO" dirty="0" err="1" smtClean="0">
              <a:solidFill>
                <a:schemeClr val="accent6"/>
              </a:solidFill>
              <a:latin typeface="Calibri" pitchFamily="34" charset="0"/>
              <a:cs typeface="Calibri" pitchFamily="34" charset="0"/>
            </a:rPr>
            <a:t>ATM’s</a:t>
          </a:r>
          <a:r>
            <a:rPr kumimoji="1" lang="es-DO" dirty="0" smtClean="0">
              <a:solidFill>
                <a:schemeClr val="accent6"/>
              </a:solidFill>
              <a:latin typeface="Calibri" pitchFamily="34" charset="0"/>
              <a:cs typeface="Calibri" pitchFamily="34" charset="0"/>
            </a:rPr>
            <a:t> certificados previamente por el ERSAPS.</a:t>
          </a:r>
          <a:endParaRPr lang="es-AR" dirty="0" smtClean="0">
            <a:solidFill>
              <a:schemeClr val="accent6"/>
            </a:solidFill>
            <a:latin typeface="Calibri" pitchFamily="34" charset="0"/>
            <a:cs typeface="Calibri" pitchFamily="34" charset="0"/>
          </a:endParaRPr>
        </a:p>
      </dgm:t>
    </dgm:pt>
    <dgm:pt modelId="{F4CA2536-6324-452D-A0AC-1E7C7A494902}" type="parTrans" cxnId="{66937DD7-57F2-40D6-B0C1-FED9C77B5B13}">
      <dgm:prSet/>
      <dgm:spPr/>
      <dgm:t>
        <a:bodyPr/>
        <a:lstStyle/>
        <a:p>
          <a:endParaRPr lang="es-AR">
            <a:solidFill>
              <a:schemeClr val="accent6"/>
            </a:solidFill>
          </a:endParaRPr>
        </a:p>
      </dgm:t>
    </dgm:pt>
    <dgm:pt modelId="{C1DC8ADC-4868-4289-A8A2-404060370539}" type="sibTrans" cxnId="{66937DD7-57F2-40D6-B0C1-FED9C77B5B13}">
      <dgm:prSet/>
      <dgm:spPr/>
      <dgm:t>
        <a:bodyPr/>
        <a:lstStyle/>
        <a:p>
          <a:endParaRPr lang="es-AR">
            <a:solidFill>
              <a:schemeClr val="accent6"/>
            </a:solidFill>
          </a:endParaRPr>
        </a:p>
      </dgm:t>
    </dgm:pt>
    <dgm:pt modelId="{E9CDC632-7E55-4C74-96B8-7D8D23433722}">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endParaRPr kumimoji="1" lang="es-DO" sz="1800" dirty="0" smtClean="0">
            <a:solidFill>
              <a:schemeClr val="accent6"/>
            </a:solidFill>
            <a:latin typeface="Calibri" pitchFamily="34" charset="0"/>
            <a:cs typeface="Calibri" pitchFamily="34" charset="0"/>
          </a:endParaRPr>
        </a:p>
        <a:p>
          <a:pPr marL="0" marR="0" indent="0" defTabSz="914400" rtl="0" eaLnBrk="1" fontAlgn="auto" latinLnBrk="0" hangingPunct="1">
            <a:lnSpc>
              <a:spcPct val="100000"/>
            </a:lnSpc>
            <a:spcBef>
              <a:spcPts val="0"/>
            </a:spcBef>
            <a:spcAft>
              <a:spcPts val="0"/>
            </a:spcAft>
            <a:buClrTx/>
            <a:buSzTx/>
            <a:buFontTx/>
            <a:buNone/>
            <a:tabLst/>
            <a:defRPr/>
          </a:pPr>
          <a:r>
            <a:rPr kumimoji="1" lang="es-DO" sz="2000" dirty="0" smtClean="0">
              <a:solidFill>
                <a:schemeClr val="accent6"/>
              </a:solidFill>
              <a:latin typeface="Calibri" pitchFamily="34" charset="0"/>
              <a:cs typeface="Calibri" pitchFamily="34" charset="0"/>
            </a:rPr>
            <a:t>Diseño y acompañamiento del Plan de </a:t>
          </a:r>
          <a:r>
            <a:rPr kumimoji="1" lang="es-DO" sz="2000" dirty="0" err="1" smtClean="0">
              <a:solidFill>
                <a:schemeClr val="accent6"/>
              </a:solidFill>
              <a:latin typeface="Calibri" pitchFamily="34" charset="0"/>
              <a:cs typeface="Calibri" pitchFamily="34" charset="0"/>
            </a:rPr>
            <a:t>Micromedición</a:t>
          </a:r>
          <a:r>
            <a:rPr kumimoji="1" lang="es-DO" sz="2000" dirty="0" smtClean="0">
              <a:solidFill>
                <a:schemeClr val="accent6"/>
              </a:solidFill>
              <a:latin typeface="Calibri" pitchFamily="34" charset="0"/>
              <a:cs typeface="Calibri" pitchFamily="34" charset="0"/>
            </a:rPr>
            <a:t> Municipal</a:t>
          </a:r>
          <a:endParaRPr lang="es-AR" sz="2000" dirty="0" smtClean="0">
            <a:solidFill>
              <a:schemeClr val="accent6"/>
            </a:solidFill>
            <a:latin typeface="Calibri" pitchFamily="34" charset="0"/>
            <a:cs typeface="Calibri" pitchFamily="34" charset="0"/>
          </a:endParaRPr>
        </a:p>
        <a:p>
          <a:pPr defTabSz="711200" rtl="0">
            <a:lnSpc>
              <a:spcPct val="90000"/>
            </a:lnSpc>
            <a:spcBef>
              <a:spcPct val="0"/>
            </a:spcBef>
            <a:spcAft>
              <a:spcPct val="35000"/>
            </a:spcAft>
          </a:pPr>
          <a:endParaRPr lang="es-AR" sz="1900" dirty="0">
            <a:solidFill>
              <a:schemeClr val="accent6"/>
            </a:solidFill>
          </a:endParaRPr>
        </a:p>
      </dgm:t>
    </dgm:pt>
    <dgm:pt modelId="{6F6A8D00-0981-47C3-A458-109F16DC5F57}" type="parTrans" cxnId="{BC1FFF15-7B97-413D-81B4-F285606C2CD8}">
      <dgm:prSet/>
      <dgm:spPr/>
      <dgm:t>
        <a:bodyPr/>
        <a:lstStyle/>
        <a:p>
          <a:endParaRPr lang="es-AR">
            <a:solidFill>
              <a:schemeClr val="accent6"/>
            </a:solidFill>
          </a:endParaRPr>
        </a:p>
      </dgm:t>
    </dgm:pt>
    <dgm:pt modelId="{3904A281-9AD1-4DFD-9FEA-E501061E670C}" type="sibTrans" cxnId="{BC1FFF15-7B97-413D-81B4-F285606C2CD8}">
      <dgm:prSet/>
      <dgm:spPr/>
      <dgm:t>
        <a:bodyPr/>
        <a:lstStyle/>
        <a:p>
          <a:endParaRPr lang="es-AR">
            <a:solidFill>
              <a:schemeClr val="accent6"/>
            </a:solidFill>
          </a:endParaRPr>
        </a:p>
      </dgm:t>
    </dgm:pt>
    <dgm:pt modelId="{4B3572C8-B175-4683-938E-B3FB465408D4}" type="pres">
      <dgm:prSet presAssocID="{AFF4A3A7-6BD8-474A-A30C-30A9FEB3E461}" presName="outerComposite" presStyleCnt="0">
        <dgm:presLayoutVars>
          <dgm:chMax val="5"/>
          <dgm:dir/>
          <dgm:resizeHandles val="exact"/>
        </dgm:presLayoutVars>
      </dgm:prSet>
      <dgm:spPr/>
      <dgm:t>
        <a:bodyPr/>
        <a:lstStyle/>
        <a:p>
          <a:endParaRPr lang="es-AR"/>
        </a:p>
      </dgm:t>
    </dgm:pt>
    <dgm:pt modelId="{52F6D213-F167-4C0F-9724-201C9EBD227D}" type="pres">
      <dgm:prSet presAssocID="{AFF4A3A7-6BD8-474A-A30C-30A9FEB3E461}" presName="dummyMaxCanvas" presStyleCnt="0">
        <dgm:presLayoutVars/>
      </dgm:prSet>
      <dgm:spPr/>
    </dgm:pt>
    <dgm:pt modelId="{E9DE20EA-87EE-4669-979E-851E6AC82DF4}" type="pres">
      <dgm:prSet presAssocID="{AFF4A3A7-6BD8-474A-A30C-30A9FEB3E461}" presName="FourNodes_1" presStyleLbl="node1" presStyleIdx="0" presStyleCnt="4">
        <dgm:presLayoutVars>
          <dgm:bulletEnabled val="1"/>
        </dgm:presLayoutVars>
      </dgm:prSet>
      <dgm:spPr/>
      <dgm:t>
        <a:bodyPr/>
        <a:lstStyle/>
        <a:p>
          <a:endParaRPr lang="es-AR"/>
        </a:p>
      </dgm:t>
    </dgm:pt>
    <dgm:pt modelId="{436A6A62-39D0-4216-9D51-50224D582183}" type="pres">
      <dgm:prSet presAssocID="{AFF4A3A7-6BD8-474A-A30C-30A9FEB3E461}" presName="FourNodes_2" presStyleLbl="node1" presStyleIdx="1" presStyleCnt="4">
        <dgm:presLayoutVars>
          <dgm:bulletEnabled val="1"/>
        </dgm:presLayoutVars>
      </dgm:prSet>
      <dgm:spPr/>
      <dgm:t>
        <a:bodyPr/>
        <a:lstStyle/>
        <a:p>
          <a:endParaRPr lang="es-AR"/>
        </a:p>
      </dgm:t>
    </dgm:pt>
    <dgm:pt modelId="{38648DFB-5A83-4BAD-9EF0-486A6D1ADAD8}" type="pres">
      <dgm:prSet presAssocID="{AFF4A3A7-6BD8-474A-A30C-30A9FEB3E461}" presName="FourNodes_3" presStyleLbl="node1" presStyleIdx="2" presStyleCnt="4">
        <dgm:presLayoutVars>
          <dgm:bulletEnabled val="1"/>
        </dgm:presLayoutVars>
      </dgm:prSet>
      <dgm:spPr/>
      <dgm:t>
        <a:bodyPr/>
        <a:lstStyle/>
        <a:p>
          <a:endParaRPr lang="es-AR"/>
        </a:p>
      </dgm:t>
    </dgm:pt>
    <dgm:pt modelId="{63590205-E36C-43FA-9BD5-DC4D8F1B7D22}" type="pres">
      <dgm:prSet presAssocID="{AFF4A3A7-6BD8-474A-A30C-30A9FEB3E461}" presName="FourNodes_4" presStyleLbl="node1" presStyleIdx="3" presStyleCnt="4">
        <dgm:presLayoutVars>
          <dgm:bulletEnabled val="1"/>
        </dgm:presLayoutVars>
      </dgm:prSet>
      <dgm:spPr/>
      <dgm:t>
        <a:bodyPr/>
        <a:lstStyle/>
        <a:p>
          <a:endParaRPr lang="es-AR"/>
        </a:p>
      </dgm:t>
    </dgm:pt>
    <dgm:pt modelId="{17BC21DB-6079-4B33-947A-21A91A383B9A}" type="pres">
      <dgm:prSet presAssocID="{AFF4A3A7-6BD8-474A-A30C-30A9FEB3E461}" presName="FourConn_1-2" presStyleLbl="fgAccFollowNode1" presStyleIdx="0" presStyleCnt="3">
        <dgm:presLayoutVars>
          <dgm:bulletEnabled val="1"/>
        </dgm:presLayoutVars>
      </dgm:prSet>
      <dgm:spPr/>
      <dgm:t>
        <a:bodyPr/>
        <a:lstStyle/>
        <a:p>
          <a:endParaRPr lang="es-AR"/>
        </a:p>
      </dgm:t>
    </dgm:pt>
    <dgm:pt modelId="{BFDA0CA9-FCDF-4EF1-BC25-03CF1573DC3E}" type="pres">
      <dgm:prSet presAssocID="{AFF4A3A7-6BD8-474A-A30C-30A9FEB3E461}" presName="FourConn_2-3" presStyleLbl="fgAccFollowNode1" presStyleIdx="1" presStyleCnt="3">
        <dgm:presLayoutVars>
          <dgm:bulletEnabled val="1"/>
        </dgm:presLayoutVars>
      </dgm:prSet>
      <dgm:spPr/>
      <dgm:t>
        <a:bodyPr/>
        <a:lstStyle/>
        <a:p>
          <a:endParaRPr lang="es-AR"/>
        </a:p>
      </dgm:t>
    </dgm:pt>
    <dgm:pt modelId="{324B2ECE-4B0A-4E1D-8739-F92C8E18E921}" type="pres">
      <dgm:prSet presAssocID="{AFF4A3A7-6BD8-474A-A30C-30A9FEB3E461}" presName="FourConn_3-4" presStyleLbl="fgAccFollowNode1" presStyleIdx="2" presStyleCnt="3">
        <dgm:presLayoutVars>
          <dgm:bulletEnabled val="1"/>
        </dgm:presLayoutVars>
      </dgm:prSet>
      <dgm:spPr/>
      <dgm:t>
        <a:bodyPr/>
        <a:lstStyle/>
        <a:p>
          <a:endParaRPr lang="es-AR"/>
        </a:p>
      </dgm:t>
    </dgm:pt>
    <dgm:pt modelId="{2AA245A2-DB1A-4302-8AFC-1F0E115CFD47}" type="pres">
      <dgm:prSet presAssocID="{AFF4A3A7-6BD8-474A-A30C-30A9FEB3E461}" presName="FourNodes_1_text" presStyleLbl="node1" presStyleIdx="3" presStyleCnt="4">
        <dgm:presLayoutVars>
          <dgm:bulletEnabled val="1"/>
        </dgm:presLayoutVars>
      </dgm:prSet>
      <dgm:spPr/>
      <dgm:t>
        <a:bodyPr/>
        <a:lstStyle/>
        <a:p>
          <a:endParaRPr lang="es-AR"/>
        </a:p>
      </dgm:t>
    </dgm:pt>
    <dgm:pt modelId="{FB6224E2-7F2A-4E3E-B616-697CC521ECA4}" type="pres">
      <dgm:prSet presAssocID="{AFF4A3A7-6BD8-474A-A30C-30A9FEB3E461}" presName="FourNodes_2_text" presStyleLbl="node1" presStyleIdx="3" presStyleCnt="4">
        <dgm:presLayoutVars>
          <dgm:bulletEnabled val="1"/>
        </dgm:presLayoutVars>
      </dgm:prSet>
      <dgm:spPr/>
      <dgm:t>
        <a:bodyPr/>
        <a:lstStyle/>
        <a:p>
          <a:endParaRPr lang="es-AR"/>
        </a:p>
      </dgm:t>
    </dgm:pt>
    <dgm:pt modelId="{FB77D50E-DA55-4235-937B-3F8A54B84B85}" type="pres">
      <dgm:prSet presAssocID="{AFF4A3A7-6BD8-474A-A30C-30A9FEB3E461}" presName="FourNodes_3_text" presStyleLbl="node1" presStyleIdx="3" presStyleCnt="4">
        <dgm:presLayoutVars>
          <dgm:bulletEnabled val="1"/>
        </dgm:presLayoutVars>
      </dgm:prSet>
      <dgm:spPr/>
      <dgm:t>
        <a:bodyPr/>
        <a:lstStyle/>
        <a:p>
          <a:endParaRPr lang="es-AR"/>
        </a:p>
      </dgm:t>
    </dgm:pt>
    <dgm:pt modelId="{D24450A8-31AA-4FF7-BA37-9EF59A28D693}" type="pres">
      <dgm:prSet presAssocID="{AFF4A3A7-6BD8-474A-A30C-30A9FEB3E461}" presName="FourNodes_4_text" presStyleLbl="node1" presStyleIdx="3" presStyleCnt="4">
        <dgm:presLayoutVars>
          <dgm:bulletEnabled val="1"/>
        </dgm:presLayoutVars>
      </dgm:prSet>
      <dgm:spPr/>
      <dgm:t>
        <a:bodyPr/>
        <a:lstStyle/>
        <a:p>
          <a:endParaRPr lang="es-AR"/>
        </a:p>
      </dgm:t>
    </dgm:pt>
  </dgm:ptLst>
  <dgm:cxnLst>
    <dgm:cxn modelId="{B3F40D4B-16DB-4C62-9D56-97C652CB38E6}" type="presOf" srcId="{AFF4A3A7-6BD8-474A-A30C-30A9FEB3E461}" destId="{4B3572C8-B175-4683-938E-B3FB465408D4}" srcOrd="0" destOrd="0" presId="urn:microsoft.com/office/officeart/2005/8/layout/vProcess5"/>
    <dgm:cxn modelId="{F818AC91-55A1-4B82-A188-9E86822F0623}" srcId="{AFF4A3A7-6BD8-474A-A30C-30A9FEB3E461}" destId="{D2F8DB86-0414-4BC2-A37D-F283AADAADDD}" srcOrd="1" destOrd="0" parTransId="{DF42D50E-EF98-418A-BE26-EEB277DE6968}" sibTransId="{FBB69492-B6F7-4C5C-8AF8-B54E143C2814}"/>
    <dgm:cxn modelId="{1286E6D6-C1B9-4EF5-84C4-62B242B3D234}" type="presOf" srcId="{C1DC8ADC-4868-4289-A8A2-404060370539}" destId="{324B2ECE-4B0A-4E1D-8739-F92C8E18E921}" srcOrd="0" destOrd="0" presId="urn:microsoft.com/office/officeart/2005/8/layout/vProcess5"/>
    <dgm:cxn modelId="{C7F9154B-366C-4B3D-9C5A-E7EB29352297}" type="presOf" srcId="{E9CDC632-7E55-4C74-96B8-7D8D23433722}" destId="{63590205-E36C-43FA-9BD5-DC4D8F1B7D22}" srcOrd="0" destOrd="0" presId="urn:microsoft.com/office/officeart/2005/8/layout/vProcess5"/>
    <dgm:cxn modelId="{A6F1A6EC-EFFD-40A8-B63A-F09AA66160FF}" type="presOf" srcId="{B99AFC8B-081A-4440-8B65-CF52ACFDB87F}" destId="{2AA245A2-DB1A-4302-8AFC-1F0E115CFD47}" srcOrd="1" destOrd="0" presId="urn:microsoft.com/office/officeart/2005/8/layout/vProcess5"/>
    <dgm:cxn modelId="{571CF94F-9D95-461A-8F1F-B9790FEFCD73}" type="presOf" srcId="{D2F8DB86-0414-4BC2-A37D-F283AADAADDD}" destId="{436A6A62-39D0-4216-9D51-50224D582183}" srcOrd="0" destOrd="0" presId="urn:microsoft.com/office/officeart/2005/8/layout/vProcess5"/>
    <dgm:cxn modelId="{70B46498-FF54-43B2-A73D-0F8D42DF8C0F}" type="presOf" srcId="{D2F8DB86-0414-4BC2-A37D-F283AADAADDD}" destId="{FB6224E2-7F2A-4E3E-B616-697CC521ECA4}" srcOrd="1" destOrd="0" presId="urn:microsoft.com/office/officeart/2005/8/layout/vProcess5"/>
    <dgm:cxn modelId="{9BFDD3F7-2986-4518-B6B6-5246EC957D24}" srcId="{AFF4A3A7-6BD8-474A-A30C-30A9FEB3E461}" destId="{B99AFC8B-081A-4440-8B65-CF52ACFDB87F}" srcOrd="0" destOrd="0" parTransId="{723129CB-548B-409A-9EDC-F33D6C90F2D5}" sibTransId="{43479370-CBA1-4825-9E3E-1E8A775E6E83}"/>
    <dgm:cxn modelId="{66937DD7-57F2-40D6-B0C1-FED9C77B5B13}" srcId="{AFF4A3A7-6BD8-474A-A30C-30A9FEB3E461}" destId="{07239304-18B6-466F-A4C9-A93DFCB03A83}" srcOrd="2" destOrd="0" parTransId="{F4CA2536-6324-452D-A0AC-1E7C7A494902}" sibTransId="{C1DC8ADC-4868-4289-A8A2-404060370539}"/>
    <dgm:cxn modelId="{0CF29C40-2B87-42C8-8D33-22F221254B87}" type="presOf" srcId="{E9CDC632-7E55-4C74-96B8-7D8D23433722}" destId="{D24450A8-31AA-4FF7-BA37-9EF59A28D693}" srcOrd="1" destOrd="0" presId="urn:microsoft.com/office/officeart/2005/8/layout/vProcess5"/>
    <dgm:cxn modelId="{BC1FFF15-7B97-413D-81B4-F285606C2CD8}" srcId="{AFF4A3A7-6BD8-474A-A30C-30A9FEB3E461}" destId="{E9CDC632-7E55-4C74-96B8-7D8D23433722}" srcOrd="3" destOrd="0" parTransId="{6F6A8D00-0981-47C3-A458-109F16DC5F57}" sibTransId="{3904A281-9AD1-4DFD-9FEA-E501061E670C}"/>
    <dgm:cxn modelId="{23BEC434-C419-4A69-AD30-6EF734526E2D}" type="presOf" srcId="{B99AFC8B-081A-4440-8B65-CF52ACFDB87F}" destId="{E9DE20EA-87EE-4669-979E-851E6AC82DF4}" srcOrd="0" destOrd="0" presId="urn:microsoft.com/office/officeart/2005/8/layout/vProcess5"/>
    <dgm:cxn modelId="{34C0DFB2-1247-4B61-A75E-418EFE96C323}" type="presOf" srcId="{FBB69492-B6F7-4C5C-8AF8-B54E143C2814}" destId="{BFDA0CA9-FCDF-4EF1-BC25-03CF1573DC3E}" srcOrd="0" destOrd="0" presId="urn:microsoft.com/office/officeart/2005/8/layout/vProcess5"/>
    <dgm:cxn modelId="{8F47349B-855A-409B-86C4-34C3666FA8FB}" type="presOf" srcId="{07239304-18B6-466F-A4C9-A93DFCB03A83}" destId="{38648DFB-5A83-4BAD-9EF0-486A6D1ADAD8}" srcOrd="0" destOrd="0" presId="urn:microsoft.com/office/officeart/2005/8/layout/vProcess5"/>
    <dgm:cxn modelId="{52AB460D-4F1D-44DD-9777-33BB677C63B2}" type="presOf" srcId="{43479370-CBA1-4825-9E3E-1E8A775E6E83}" destId="{17BC21DB-6079-4B33-947A-21A91A383B9A}" srcOrd="0" destOrd="0" presId="urn:microsoft.com/office/officeart/2005/8/layout/vProcess5"/>
    <dgm:cxn modelId="{4B1BF953-1B73-4F25-AA80-7DDD5C5A48B8}" type="presOf" srcId="{07239304-18B6-466F-A4C9-A93DFCB03A83}" destId="{FB77D50E-DA55-4235-937B-3F8A54B84B85}" srcOrd="1" destOrd="0" presId="urn:microsoft.com/office/officeart/2005/8/layout/vProcess5"/>
    <dgm:cxn modelId="{DBA0610D-5EFD-4BF4-8FD5-DEA8CEFC598A}" type="presParOf" srcId="{4B3572C8-B175-4683-938E-B3FB465408D4}" destId="{52F6D213-F167-4C0F-9724-201C9EBD227D}" srcOrd="0" destOrd="0" presId="urn:microsoft.com/office/officeart/2005/8/layout/vProcess5"/>
    <dgm:cxn modelId="{81EBFBB1-C70D-4EFB-B337-903B0620B9DE}" type="presParOf" srcId="{4B3572C8-B175-4683-938E-B3FB465408D4}" destId="{E9DE20EA-87EE-4669-979E-851E6AC82DF4}" srcOrd="1" destOrd="0" presId="urn:microsoft.com/office/officeart/2005/8/layout/vProcess5"/>
    <dgm:cxn modelId="{B2EFC074-22A6-4233-B4AD-1E218633A90A}" type="presParOf" srcId="{4B3572C8-B175-4683-938E-B3FB465408D4}" destId="{436A6A62-39D0-4216-9D51-50224D582183}" srcOrd="2" destOrd="0" presId="urn:microsoft.com/office/officeart/2005/8/layout/vProcess5"/>
    <dgm:cxn modelId="{893A193C-39CE-4AE5-B896-ADDBFFB326F1}" type="presParOf" srcId="{4B3572C8-B175-4683-938E-B3FB465408D4}" destId="{38648DFB-5A83-4BAD-9EF0-486A6D1ADAD8}" srcOrd="3" destOrd="0" presId="urn:microsoft.com/office/officeart/2005/8/layout/vProcess5"/>
    <dgm:cxn modelId="{4EB1BBBF-5B6E-4381-8E0A-5B36B838C04A}" type="presParOf" srcId="{4B3572C8-B175-4683-938E-B3FB465408D4}" destId="{63590205-E36C-43FA-9BD5-DC4D8F1B7D22}" srcOrd="4" destOrd="0" presId="urn:microsoft.com/office/officeart/2005/8/layout/vProcess5"/>
    <dgm:cxn modelId="{4A2508B9-D9B5-4A9E-9485-ED33E3099BAE}" type="presParOf" srcId="{4B3572C8-B175-4683-938E-B3FB465408D4}" destId="{17BC21DB-6079-4B33-947A-21A91A383B9A}" srcOrd="5" destOrd="0" presId="urn:microsoft.com/office/officeart/2005/8/layout/vProcess5"/>
    <dgm:cxn modelId="{D4CD7EFE-A802-4CBE-B757-4916D6E03AE1}" type="presParOf" srcId="{4B3572C8-B175-4683-938E-B3FB465408D4}" destId="{BFDA0CA9-FCDF-4EF1-BC25-03CF1573DC3E}" srcOrd="6" destOrd="0" presId="urn:microsoft.com/office/officeart/2005/8/layout/vProcess5"/>
    <dgm:cxn modelId="{B74AB11D-F47A-4B5B-8502-93F2BC8F36FF}" type="presParOf" srcId="{4B3572C8-B175-4683-938E-B3FB465408D4}" destId="{324B2ECE-4B0A-4E1D-8739-F92C8E18E921}" srcOrd="7" destOrd="0" presId="urn:microsoft.com/office/officeart/2005/8/layout/vProcess5"/>
    <dgm:cxn modelId="{E48388D1-DF49-4860-8F0B-D20C84ACD11E}" type="presParOf" srcId="{4B3572C8-B175-4683-938E-B3FB465408D4}" destId="{2AA245A2-DB1A-4302-8AFC-1F0E115CFD47}" srcOrd="8" destOrd="0" presId="urn:microsoft.com/office/officeart/2005/8/layout/vProcess5"/>
    <dgm:cxn modelId="{69886F87-DB6F-4B91-B038-260521B9201E}" type="presParOf" srcId="{4B3572C8-B175-4683-938E-B3FB465408D4}" destId="{FB6224E2-7F2A-4E3E-B616-697CC521ECA4}" srcOrd="9" destOrd="0" presId="urn:microsoft.com/office/officeart/2005/8/layout/vProcess5"/>
    <dgm:cxn modelId="{A92B80AB-92F0-44AD-A5F0-5272D224EE85}" type="presParOf" srcId="{4B3572C8-B175-4683-938E-B3FB465408D4}" destId="{FB77D50E-DA55-4235-937B-3F8A54B84B85}" srcOrd="10" destOrd="0" presId="urn:microsoft.com/office/officeart/2005/8/layout/vProcess5"/>
    <dgm:cxn modelId="{2C3ED89A-F71D-4C1D-96A3-D51AE81B2D24}" type="presParOf" srcId="{4B3572C8-B175-4683-938E-B3FB465408D4}" destId="{D24450A8-31AA-4FF7-BA37-9EF59A28D693}"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5C1C87-66A4-4A4D-8F24-98BB0ADB5BF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AR"/>
        </a:p>
      </dgm:t>
    </dgm:pt>
    <dgm:pt modelId="{E3D8ABC3-20C3-4382-AD98-BA381883BDBA}">
      <dgm:prSet phldrT="[Texto]" custT="1"/>
      <dgm:spPr>
        <a:solidFill>
          <a:schemeClr val="accent1">
            <a:lumMod val="75000"/>
          </a:schemeClr>
        </a:solidFill>
      </dgm:spPr>
      <dgm:t>
        <a:bodyPr/>
        <a:lstStyle/>
        <a:p>
          <a:r>
            <a:rPr lang="es-AR" sz="3200" dirty="0" smtClean="0">
              <a:latin typeface="Calibri" pitchFamily="34" charset="0"/>
              <a:cs typeface="Calibri" pitchFamily="34" charset="0"/>
            </a:rPr>
            <a:t>Análisis de Experiencias Nacionales</a:t>
          </a:r>
          <a:r>
            <a:rPr lang="es-AR" sz="5600" dirty="0" smtClean="0"/>
            <a:t>  </a:t>
          </a:r>
          <a:endParaRPr lang="es-AR" sz="5600" dirty="0"/>
        </a:p>
      </dgm:t>
    </dgm:pt>
    <dgm:pt modelId="{264EEC1F-C704-426B-97EE-2E43CF0E5F7D}" type="parTrans" cxnId="{2FC37B3A-1AE5-4135-AEE6-1B28E79DA1E0}">
      <dgm:prSet/>
      <dgm:spPr/>
      <dgm:t>
        <a:bodyPr/>
        <a:lstStyle/>
        <a:p>
          <a:endParaRPr lang="es-AR"/>
        </a:p>
      </dgm:t>
    </dgm:pt>
    <dgm:pt modelId="{A547974A-5DA0-4B93-BB3A-7AF7964F1610}" type="sibTrans" cxnId="{2FC37B3A-1AE5-4135-AEE6-1B28E79DA1E0}">
      <dgm:prSet/>
      <dgm:spPr/>
      <dgm:t>
        <a:bodyPr/>
        <a:lstStyle/>
        <a:p>
          <a:endParaRPr lang="es-AR"/>
        </a:p>
      </dgm:t>
    </dgm:pt>
    <dgm:pt modelId="{A2E8FD13-3B70-4D16-8C29-2B4CE3B5667B}">
      <dgm:prSet phldrT="[Texto]" custT="1"/>
      <dgm:spPr>
        <a:solidFill>
          <a:schemeClr val="accent1">
            <a:lumMod val="75000"/>
          </a:schemeClr>
        </a:solidFill>
      </dgm:spPr>
      <dgm:t>
        <a:bodyPr/>
        <a:lstStyle/>
        <a:p>
          <a:r>
            <a:rPr lang="es-AR" sz="2800" dirty="0" smtClean="0">
              <a:latin typeface="Calibri" pitchFamily="34" charset="0"/>
              <a:cs typeface="Calibri" pitchFamily="34" charset="0"/>
            </a:rPr>
            <a:t>PROMOSAS</a:t>
          </a:r>
          <a:endParaRPr lang="es-AR" sz="2800" dirty="0">
            <a:latin typeface="Calibri" pitchFamily="34" charset="0"/>
            <a:cs typeface="Calibri" pitchFamily="34" charset="0"/>
          </a:endParaRPr>
        </a:p>
      </dgm:t>
    </dgm:pt>
    <dgm:pt modelId="{4CAA5DBD-90FC-4D19-A084-EE88EC5C913A}" type="parTrans" cxnId="{42F898D4-24FA-45FD-B828-933792F32578}">
      <dgm:prSet/>
      <dgm:spPr/>
      <dgm:t>
        <a:bodyPr/>
        <a:lstStyle/>
        <a:p>
          <a:endParaRPr lang="es-AR"/>
        </a:p>
      </dgm:t>
    </dgm:pt>
    <dgm:pt modelId="{E3AB6D62-F71A-43D7-A5F8-81C7992241FC}" type="sibTrans" cxnId="{42F898D4-24FA-45FD-B828-933792F32578}">
      <dgm:prSet/>
      <dgm:spPr/>
      <dgm:t>
        <a:bodyPr/>
        <a:lstStyle/>
        <a:p>
          <a:endParaRPr lang="es-AR"/>
        </a:p>
      </dgm:t>
    </dgm:pt>
    <dgm:pt modelId="{8DD28AE8-5437-43CD-81EE-1FA26F9299B9}">
      <dgm:prSet phldrT="[Texto]" custT="1"/>
      <dgm:spPr>
        <a:solidFill>
          <a:schemeClr val="accent1">
            <a:lumMod val="75000"/>
          </a:schemeClr>
        </a:solidFill>
      </dgm:spPr>
      <dgm:t>
        <a:bodyPr/>
        <a:lstStyle/>
        <a:p>
          <a:r>
            <a:rPr lang="es-AR" sz="2800" dirty="0" smtClean="0">
              <a:latin typeface="Calibri" pitchFamily="34" charset="0"/>
              <a:cs typeface="Calibri" pitchFamily="34" charset="0"/>
            </a:rPr>
            <a:t>PASOS II Y III </a:t>
          </a:r>
        </a:p>
      </dgm:t>
    </dgm:pt>
    <dgm:pt modelId="{1C2A171E-20BF-461F-9B83-296AEBDE04A4}" type="parTrans" cxnId="{D1DAA429-B8C0-4AD1-969F-42C3DD0C2CCD}">
      <dgm:prSet/>
      <dgm:spPr/>
      <dgm:t>
        <a:bodyPr/>
        <a:lstStyle/>
        <a:p>
          <a:endParaRPr lang="es-AR"/>
        </a:p>
      </dgm:t>
    </dgm:pt>
    <dgm:pt modelId="{B6E445F3-9CC7-4663-8531-628B1B7E3157}" type="sibTrans" cxnId="{D1DAA429-B8C0-4AD1-969F-42C3DD0C2CCD}">
      <dgm:prSet/>
      <dgm:spPr/>
      <dgm:t>
        <a:bodyPr/>
        <a:lstStyle/>
        <a:p>
          <a:endParaRPr lang="es-AR"/>
        </a:p>
      </dgm:t>
    </dgm:pt>
    <dgm:pt modelId="{56E8A85E-7FFD-4294-AC97-45592237B983}">
      <dgm:prSet phldrT="[Texto]" custT="1"/>
      <dgm:spPr>
        <a:solidFill>
          <a:schemeClr val="accent1">
            <a:lumMod val="75000"/>
          </a:schemeClr>
        </a:solidFill>
      </dgm:spPr>
      <dgm:t>
        <a:bodyPr/>
        <a:lstStyle/>
        <a:p>
          <a:r>
            <a:rPr lang="es-AR" sz="2800" dirty="0" smtClean="0">
              <a:latin typeface="Calibri" pitchFamily="34" charset="0"/>
              <a:cs typeface="Calibri" pitchFamily="34" charset="0"/>
            </a:rPr>
            <a:t>Lecciones y</a:t>
          </a:r>
        </a:p>
        <a:p>
          <a:r>
            <a:rPr lang="es-AR" sz="2800" dirty="0" smtClean="0">
              <a:latin typeface="Calibri" pitchFamily="34" charset="0"/>
              <a:cs typeface="Calibri" pitchFamily="34" charset="0"/>
            </a:rPr>
            <a:t>Enseñanzas</a:t>
          </a:r>
        </a:p>
      </dgm:t>
    </dgm:pt>
    <dgm:pt modelId="{50F538A2-6BA1-4CAB-BDDC-0855D34D98ED}" type="parTrans" cxnId="{6107959F-2738-4F2A-8027-93E83DC6D65B}">
      <dgm:prSet/>
      <dgm:spPr/>
      <dgm:t>
        <a:bodyPr/>
        <a:lstStyle/>
        <a:p>
          <a:endParaRPr lang="es-AR"/>
        </a:p>
      </dgm:t>
    </dgm:pt>
    <dgm:pt modelId="{E3024E77-4113-4775-8462-34C3E4A24700}" type="sibTrans" cxnId="{6107959F-2738-4F2A-8027-93E83DC6D65B}">
      <dgm:prSet/>
      <dgm:spPr/>
      <dgm:t>
        <a:bodyPr/>
        <a:lstStyle/>
        <a:p>
          <a:endParaRPr lang="es-AR"/>
        </a:p>
      </dgm:t>
    </dgm:pt>
    <dgm:pt modelId="{A29DD65C-DA5E-49CD-AFAD-982BD675B181}" type="pres">
      <dgm:prSet presAssocID="{9A5C1C87-66A4-4A4D-8F24-98BB0ADB5BF6}" presName="composite" presStyleCnt="0">
        <dgm:presLayoutVars>
          <dgm:chMax val="1"/>
          <dgm:dir/>
          <dgm:resizeHandles val="exact"/>
        </dgm:presLayoutVars>
      </dgm:prSet>
      <dgm:spPr/>
      <dgm:t>
        <a:bodyPr/>
        <a:lstStyle/>
        <a:p>
          <a:endParaRPr lang="es-AR"/>
        </a:p>
      </dgm:t>
    </dgm:pt>
    <dgm:pt modelId="{A2352ABD-5FE5-426D-A28D-F5290D73E954}" type="pres">
      <dgm:prSet presAssocID="{E3D8ABC3-20C3-4382-AD98-BA381883BDBA}" presName="roof" presStyleLbl="dkBgShp" presStyleIdx="0" presStyleCnt="2" custLinFactNeighborX="1014"/>
      <dgm:spPr/>
      <dgm:t>
        <a:bodyPr/>
        <a:lstStyle/>
        <a:p>
          <a:endParaRPr lang="es-AR"/>
        </a:p>
      </dgm:t>
    </dgm:pt>
    <dgm:pt modelId="{C0D48B4D-217E-4800-A8C6-40D1526AEE08}" type="pres">
      <dgm:prSet presAssocID="{E3D8ABC3-20C3-4382-AD98-BA381883BDBA}" presName="pillars" presStyleCnt="0"/>
      <dgm:spPr/>
    </dgm:pt>
    <dgm:pt modelId="{2D1AD1CE-1B63-40B4-A1FF-7914509036C1}" type="pres">
      <dgm:prSet presAssocID="{E3D8ABC3-20C3-4382-AD98-BA381883BDBA}" presName="pillar1" presStyleLbl="node1" presStyleIdx="0" presStyleCnt="3">
        <dgm:presLayoutVars>
          <dgm:bulletEnabled val="1"/>
        </dgm:presLayoutVars>
      </dgm:prSet>
      <dgm:spPr/>
      <dgm:t>
        <a:bodyPr/>
        <a:lstStyle/>
        <a:p>
          <a:endParaRPr lang="es-AR"/>
        </a:p>
      </dgm:t>
    </dgm:pt>
    <dgm:pt modelId="{62AB60A4-3019-409C-9BD0-6708D72C496C}" type="pres">
      <dgm:prSet presAssocID="{8DD28AE8-5437-43CD-81EE-1FA26F9299B9}" presName="pillarX" presStyleLbl="node1" presStyleIdx="1" presStyleCnt="3">
        <dgm:presLayoutVars>
          <dgm:bulletEnabled val="1"/>
        </dgm:presLayoutVars>
      </dgm:prSet>
      <dgm:spPr/>
      <dgm:t>
        <a:bodyPr/>
        <a:lstStyle/>
        <a:p>
          <a:endParaRPr lang="es-AR"/>
        </a:p>
      </dgm:t>
    </dgm:pt>
    <dgm:pt modelId="{6F99E254-2D6E-4A27-9CA5-563918C4A351}" type="pres">
      <dgm:prSet presAssocID="{56E8A85E-7FFD-4294-AC97-45592237B983}" presName="pillarX" presStyleLbl="node1" presStyleIdx="2" presStyleCnt="3">
        <dgm:presLayoutVars>
          <dgm:bulletEnabled val="1"/>
        </dgm:presLayoutVars>
      </dgm:prSet>
      <dgm:spPr/>
      <dgm:t>
        <a:bodyPr/>
        <a:lstStyle/>
        <a:p>
          <a:endParaRPr lang="es-AR"/>
        </a:p>
      </dgm:t>
    </dgm:pt>
    <dgm:pt modelId="{C0877B74-5731-4BCE-8994-84825A8C23C4}" type="pres">
      <dgm:prSet presAssocID="{E3D8ABC3-20C3-4382-AD98-BA381883BDBA}" presName="base" presStyleLbl="dkBgShp" presStyleIdx="1" presStyleCnt="2"/>
      <dgm:spPr>
        <a:solidFill>
          <a:schemeClr val="accent1">
            <a:lumMod val="75000"/>
          </a:schemeClr>
        </a:solidFill>
      </dgm:spPr>
      <dgm:t>
        <a:bodyPr/>
        <a:lstStyle/>
        <a:p>
          <a:endParaRPr lang="es-AR"/>
        </a:p>
      </dgm:t>
    </dgm:pt>
  </dgm:ptLst>
  <dgm:cxnLst>
    <dgm:cxn modelId="{70931BFF-E36D-4E3F-8A68-148A202D9D00}" type="presOf" srcId="{56E8A85E-7FFD-4294-AC97-45592237B983}" destId="{6F99E254-2D6E-4A27-9CA5-563918C4A351}" srcOrd="0" destOrd="0" presId="urn:microsoft.com/office/officeart/2005/8/layout/hList3"/>
    <dgm:cxn modelId="{D1DAA429-B8C0-4AD1-969F-42C3DD0C2CCD}" srcId="{E3D8ABC3-20C3-4382-AD98-BA381883BDBA}" destId="{8DD28AE8-5437-43CD-81EE-1FA26F9299B9}" srcOrd="1" destOrd="0" parTransId="{1C2A171E-20BF-461F-9B83-296AEBDE04A4}" sibTransId="{B6E445F3-9CC7-4663-8531-628B1B7E3157}"/>
    <dgm:cxn modelId="{2FC37B3A-1AE5-4135-AEE6-1B28E79DA1E0}" srcId="{9A5C1C87-66A4-4A4D-8F24-98BB0ADB5BF6}" destId="{E3D8ABC3-20C3-4382-AD98-BA381883BDBA}" srcOrd="0" destOrd="0" parTransId="{264EEC1F-C704-426B-97EE-2E43CF0E5F7D}" sibTransId="{A547974A-5DA0-4B93-BB3A-7AF7964F1610}"/>
    <dgm:cxn modelId="{F9C251D4-F4A8-4FEE-B928-7E68D96F43C3}" type="presOf" srcId="{9A5C1C87-66A4-4A4D-8F24-98BB0ADB5BF6}" destId="{A29DD65C-DA5E-49CD-AFAD-982BD675B181}" srcOrd="0" destOrd="0" presId="urn:microsoft.com/office/officeart/2005/8/layout/hList3"/>
    <dgm:cxn modelId="{34A2BE69-F928-4072-A3F0-A61B51CA15DC}" type="presOf" srcId="{A2E8FD13-3B70-4D16-8C29-2B4CE3B5667B}" destId="{2D1AD1CE-1B63-40B4-A1FF-7914509036C1}" srcOrd="0" destOrd="0" presId="urn:microsoft.com/office/officeart/2005/8/layout/hList3"/>
    <dgm:cxn modelId="{42F898D4-24FA-45FD-B828-933792F32578}" srcId="{E3D8ABC3-20C3-4382-AD98-BA381883BDBA}" destId="{A2E8FD13-3B70-4D16-8C29-2B4CE3B5667B}" srcOrd="0" destOrd="0" parTransId="{4CAA5DBD-90FC-4D19-A084-EE88EC5C913A}" sibTransId="{E3AB6D62-F71A-43D7-A5F8-81C7992241FC}"/>
    <dgm:cxn modelId="{301C36A2-70EF-433B-B4DD-0122AD770248}" type="presOf" srcId="{E3D8ABC3-20C3-4382-AD98-BA381883BDBA}" destId="{A2352ABD-5FE5-426D-A28D-F5290D73E954}" srcOrd="0" destOrd="0" presId="urn:microsoft.com/office/officeart/2005/8/layout/hList3"/>
    <dgm:cxn modelId="{A229E5AF-7776-4FE2-A5F5-D18C35C32AC4}" type="presOf" srcId="{8DD28AE8-5437-43CD-81EE-1FA26F9299B9}" destId="{62AB60A4-3019-409C-9BD0-6708D72C496C}" srcOrd="0" destOrd="0" presId="urn:microsoft.com/office/officeart/2005/8/layout/hList3"/>
    <dgm:cxn modelId="{6107959F-2738-4F2A-8027-93E83DC6D65B}" srcId="{E3D8ABC3-20C3-4382-AD98-BA381883BDBA}" destId="{56E8A85E-7FFD-4294-AC97-45592237B983}" srcOrd="2" destOrd="0" parTransId="{50F538A2-6BA1-4CAB-BDDC-0855D34D98ED}" sibTransId="{E3024E77-4113-4775-8462-34C3E4A24700}"/>
    <dgm:cxn modelId="{2E9D6666-DA62-4094-A869-1D81E019B27C}" type="presParOf" srcId="{A29DD65C-DA5E-49CD-AFAD-982BD675B181}" destId="{A2352ABD-5FE5-426D-A28D-F5290D73E954}" srcOrd="0" destOrd="0" presId="urn:microsoft.com/office/officeart/2005/8/layout/hList3"/>
    <dgm:cxn modelId="{E10A2205-F801-44C6-8827-67E0DEFCB9DC}" type="presParOf" srcId="{A29DD65C-DA5E-49CD-AFAD-982BD675B181}" destId="{C0D48B4D-217E-4800-A8C6-40D1526AEE08}" srcOrd="1" destOrd="0" presId="urn:microsoft.com/office/officeart/2005/8/layout/hList3"/>
    <dgm:cxn modelId="{F50F7188-7528-49BC-9582-B6D6063A433F}" type="presParOf" srcId="{C0D48B4D-217E-4800-A8C6-40D1526AEE08}" destId="{2D1AD1CE-1B63-40B4-A1FF-7914509036C1}" srcOrd="0" destOrd="0" presId="urn:microsoft.com/office/officeart/2005/8/layout/hList3"/>
    <dgm:cxn modelId="{EF653384-A6DE-4793-ABF4-DB34B5532591}" type="presParOf" srcId="{C0D48B4D-217E-4800-A8C6-40D1526AEE08}" destId="{62AB60A4-3019-409C-9BD0-6708D72C496C}" srcOrd="1" destOrd="0" presId="urn:microsoft.com/office/officeart/2005/8/layout/hList3"/>
    <dgm:cxn modelId="{BCA8EB58-7707-4FFA-AC3F-097C7308EC19}" type="presParOf" srcId="{C0D48B4D-217E-4800-A8C6-40D1526AEE08}" destId="{6F99E254-2D6E-4A27-9CA5-563918C4A351}" srcOrd="2" destOrd="0" presId="urn:microsoft.com/office/officeart/2005/8/layout/hList3"/>
    <dgm:cxn modelId="{E68A9091-158C-40C7-B3EB-CA8B7E16700D}" type="presParOf" srcId="{A29DD65C-DA5E-49CD-AFAD-982BD675B181}" destId="{C0877B74-5731-4BCE-8994-84825A8C23C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A2252F-A104-4000-B3C7-BB888EBC80D2}" type="doc">
      <dgm:prSet loTypeId="urn:microsoft.com/office/officeart/2005/8/layout/venn2" loCatId="relationship" qsTypeId="urn:microsoft.com/office/officeart/2005/8/quickstyle/simple1" qsCatId="simple" csTypeId="urn:microsoft.com/office/officeart/2005/8/colors/accent2_5" csCatId="accent2" phldr="1"/>
      <dgm:spPr/>
      <dgm:t>
        <a:bodyPr/>
        <a:lstStyle/>
        <a:p>
          <a:endParaRPr lang="es-AR"/>
        </a:p>
      </dgm:t>
    </dgm:pt>
    <dgm:pt modelId="{2A625C82-E600-4BF5-A87F-0719C8332EDF}">
      <dgm:prSet phldrT="[Texto]" custT="1"/>
      <dgm:spPr>
        <a:solidFill>
          <a:schemeClr val="accent5">
            <a:lumMod val="50000"/>
          </a:schemeClr>
        </a:solidFill>
      </dgm:spPr>
      <dgm:t>
        <a:bodyPr/>
        <a:lstStyle/>
        <a:p>
          <a:r>
            <a:rPr lang="es-AR" sz="1400" dirty="0" smtClean="0"/>
            <a:t>Ley Marco</a:t>
          </a:r>
          <a:endParaRPr lang="es-AR" sz="1400" dirty="0"/>
        </a:p>
      </dgm:t>
    </dgm:pt>
    <dgm:pt modelId="{4B1A13F3-E694-4688-828E-19E79A3432AC}" type="parTrans" cxnId="{D3264C09-6C5B-4135-95D0-47368690ED75}">
      <dgm:prSet/>
      <dgm:spPr/>
      <dgm:t>
        <a:bodyPr/>
        <a:lstStyle/>
        <a:p>
          <a:endParaRPr lang="es-AR"/>
        </a:p>
      </dgm:t>
    </dgm:pt>
    <dgm:pt modelId="{C6352A3F-8E03-48C8-A42B-FB4B11056A13}" type="sibTrans" cxnId="{D3264C09-6C5B-4135-95D0-47368690ED75}">
      <dgm:prSet/>
      <dgm:spPr/>
      <dgm:t>
        <a:bodyPr/>
        <a:lstStyle/>
        <a:p>
          <a:endParaRPr lang="es-AR"/>
        </a:p>
      </dgm:t>
    </dgm:pt>
    <dgm:pt modelId="{CFB56016-010D-4ACC-AC41-71A8798DC44F}">
      <dgm:prSet phldrT="[Texto]" custT="1"/>
      <dgm:spPr>
        <a:solidFill>
          <a:schemeClr val="accent5">
            <a:lumMod val="75000"/>
            <a:alpha val="76667"/>
          </a:schemeClr>
        </a:solidFill>
      </dgm:spPr>
      <dgm:t>
        <a:bodyPr/>
        <a:lstStyle/>
        <a:p>
          <a:r>
            <a:rPr lang="es-AR" sz="1400" dirty="0" smtClean="0"/>
            <a:t>Visión de País y Plan de Nación</a:t>
          </a:r>
          <a:endParaRPr lang="es-AR" sz="1400" dirty="0"/>
        </a:p>
      </dgm:t>
    </dgm:pt>
    <dgm:pt modelId="{EA144B06-517C-41E8-B6C7-84CBADDD8426}" type="parTrans" cxnId="{0717EDE3-2058-429C-BBDB-9E5315250B4A}">
      <dgm:prSet/>
      <dgm:spPr/>
      <dgm:t>
        <a:bodyPr/>
        <a:lstStyle/>
        <a:p>
          <a:endParaRPr lang="es-AR"/>
        </a:p>
      </dgm:t>
    </dgm:pt>
    <dgm:pt modelId="{9110C7EB-5419-4FC1-A0E5-CEC31A586BAF}" type="sibTrans" cxnId="{0717EDE3-2058-429C-BBDB-9E5315250B4A}">
      <dgm:prSet/>
      <dgm:spPr/>
      <dgm:t>
        <a:bodyPr/>
        <a:lstStyle/>
        <a:p>
          <a:endParaRPr lang="es-AR"/>
        </a:p>
      </dgm:t>
    </dgm:pt>
    <dgm:pt modelId="{2BD25B5E-8888-4705-8329-F3A38F1F58D0}">
      <dgm:prSet phldrT="[Texto]" custT="1"/>
      <dgm:spPr/>
      <dgm:t>
        <a:bodyPr/>
        <a:lstStyle/>
        <a:p>
          <a:r>
            <a:rPr lang="es-AR" sz="1400" dirty="0" smtClean="0"/>
            <a:t>Política Sectorial</a:t>
          </a:r>
          <a:endParaRPr lang="es-AR" sz="1400" dirty="0"/>
        </a:p>
      </dgm:t>
    </dgm:pt>
    <dgm:pt modelId="{806A7D69-0FC8-471F-8A90-98BC346A8C75}" type="parTrans" cxnId="{32A2D28A-D30B-41C0-BD4B-00F2CBDE2C4D}">
      <dgm:prSet/>
      <dgm:spPr/>
      <dgm:t>
        <a:bodyPr/>
        <a:lstStyle/>
        <a:p>
          <a:endParaRPr lang="es-AR"/>
        </a:p>
      </dgm:t>
    </dgm:pt>
    <dgm:pt modelId="{EFB3DF03-FEF7-44BD-819E-92AEC69B009D}" type="sibTrans" cxnId="{32A2D28A-D30B-41C0-BD4B-00F2CBDE2C4D}">
      <dgm:prSet/>
      <dgm:spPr/>
      <dgm:t>
        <a:bodyPr/>
        <a:lstStyle/>
        <a:p>
          <a:endParaRPr lang="es-AR"/>
        </a:p>
      </dgm:t>
    </dgm:pt>
    <dgm:pt modelId="{F2F755D2-8BA6-4E73-BAB7-707E7D37FECD}">
      <dgm:prSet phldrT="[Texto]" custT="1"/>
      <dgm:spPr/>
      <dgm:t>
        <a:bodyPr/>
        <a:lstStyle/>
        <a:p>
          <a:r>
            <a:rPr lang="es-AR" sz="1400" dirty="0" smtClean="0"/>
            <a:t>Política Regulatoria</a:t>
          </a:r>
          <a:endParaRPr lang="es-AR" sz="1400" dirty="0"/>
        </a:p>
      </dgm:t>
    </dgm:pt>
    <dgm:pt modelId="{DBB50FF8-291E-4D9D-A5ED-E5802DC8F3EA}" type="parTrans" cxnId="{108641FC-7F49-4392-A1CE-C1212C0C0C19}">
      <dgm:prSet/>
      <dgm:spPr/>
      <dgm:t>
        <a:bodyPr/>
        <a:lstStyle/>
        <a:p>
          <a:endParaRPr lang="es-AR"/>
        </a:p>
      </dgm:t>
    </dgm:pt>
    <dgm:pt modelId="{65AFC70C-AC92-47D6-8B67-113B37B275A7}" type="sibTrans" cxnId="{108641FC-7F49-4392-A1CE-C1212C0C0C19}">
      <dgm:prSet/>
      <dgm:spPr/>
      <dgm:t>
        <a:bodyPr/>
        <a:lstStyle/>
        <a:p>
          <a:endParaRPr lang="es-AR"/>
        </a:p>
      </dgm:t>
    </dgm:pt>
    <dgm:pt modelId="{315E91DB-ED5F-4E3E-90F1-3E6B9BD259F7}" type="pres">
      <dgm:prSet presAssocID="{F8A2252F-A104-4000-B3C7-BB888EBC80D2}" presName="Name0" presStyleCnt="0">
        <dgm:presLayoutVars>
          <dgm:chMax val="7"/>
          <dgm:resizeHandles val="exact"/>
        </dgm:presLayoutVars>
      </dgm:prSet>
      <dgm:spPr/>
      <dgm:t>
        <a:bodyPr/>
        <a:lstStyle/>
        <a:p>
          <a:endParaRPr lang="es-AR"/>
        </a:p>
      </dgm:t>
    </dgm:pt>
    <dgm:pt modelId="{21411014-A2F6-414E-B2C3-A791D52014BB}" type="pres">
      <dgm:prSet presAssocID="{F8A2252F-A104-4000-B3C7-BB888EBC80D2}" presName="comp1" presStyleCnt="0"/>
      <dgm:spPr/>
    </dgm:pt>
    <dgm:pt modelId="{C039A671-4A37-4D38-8123-2D96A03EE301}" type="pres">
      <dgm:prSet presAssocID="{F8A2252F-A104-4000-B3C7-BB888EBC80D2}" presName="circle1" presStyleLbl="node1" presStyleIdx="0" presStyleCnt="4"/>
      <dgm:spPr/>
      <dgm:t>
        <a:bodyPr/>
        <a:lstStyle/>
        <a:p>
          <a:endParaRPr lang="es-AR"/>
        </a:p>
      </dgm:t>
    </dgm:pt>
    <dgm:pt modelId="{0F5B8388-7B43-4868-AEA4-1E1E4127404C}" type="pres">
      <dgm:prSet presAssocID="{F8A2252F-A104-4000-B3C7-BB888EBC80D2}" presName="c1text" presStyleLbl="node1" presStyleIdx="0" presStyleCnt="4">
        <dgm:presLayoutVars>
          <dgm:bulletEnabled val="1"/>
        </dgm:presLayoutVars>
      </dgm:prSet>
      <dgm:spPr/>
      <dgm:t>
        <a:bodyPr/>
        <a:lstStyle/>
        <a:p>
          <a:endParaRPr lang="es-AR"/>
        </a:p>
      </dgm:t>
    </dgm:pt>
    <dgm:pt modelId="{E2919E47-05E3-4354-884A-FF83B4E39F71}" type="pres">
      <dgm:prSet presAssocID="{F8A2252F-A104-4000-B3C7-BB888EBC80D2}" presName="comp2" presStyleCnt="0"/>
      <dgm:spPr/>
    </dgm:pt>
    <dgm:pt modelId="{1EB4530B-8CCA-49AD-8C06-8AAB91FA8489}" type="pres">
      <dgm:prSet presAssocID="{F8A2252F-A104-4000-B3C7-BB888EBC80D2}" presName="circle2" presStyleLbl="node1" presStyleIdx="1" presStyleCnt="4" custScaleX="110741" custScaleY="100304"/>
      <dgm:spPr/>
      <dgm:t>
        <a:bodyPr/>
        <a:lstStyle/>
        <a:p>
          <a:endParaRPr lang="es-AR"/>
        </a:p>
      </dgm:t>
    </dgm:pt>
    <dgm:pt modelId="{4CDB2DFE-B74C-4F89-96E8-FBA19668455D}" type="pres">
      <dgm:prSet presAssocID="{F8A2252F-A104-4000-B3C7-BB888EBC80D2}" presName="c2text" presStyleLbl="node1" presStyleIdx="1" presStyleCnt="4">
        <dgm:presLayoutVars>
          <dgm:bulletEnabled val="1"/>
        </dgm:presLayoutVars>
      </dgm:prSet>
      <dgm:spPr/>
      <dgm:t>
        <a:bodyPr/>
        <a:lstStyle/>
        <a:p>
          <a:endParaRPr lang="es-AR"/>
        </a:p>
      </dgm:t>
    </dgm:pt>
    <dgm:pt modelId="{6911B514-DC84-45CE-AA7B-6DF924ED80F8}" type="pres">
      <dgm:prSet presAssocID="{F8A2252F-A104-4000-B3C7-BB888EBC80D2}" presName="comp3" presStyleCnt="0"/>
      <dgm:spPr/>
    </dgm:pt>
    <dgm:pt modelId="{AD9FFC48-D8FD-481F-AFC1-9DF5D0E78938}" type="pres">
      <dgm:prSet presAssocID="{F8A2252F-A104-4000-B3C7-BB888EBC80D2}" presName="circle3" presStyleLbl="node1" presStyleIdx="2" presStyleCnt="4"/>
      <dgm:spPr/>
      <dgm:t>
        <a:bodyPr/>
        <a:lstStyle/>
        <a:p>
          <a:endParaRPr lang="es-AR"/>
        </a:p>
      </dgm:t>
    </dgm:pt>
    <dgm:pt modelId="{8C33D715-A4F0-407B-B969-479E3B454858}" type="pres">
      <dgm:prSet presAssocID="{F8A2252F-A104-4000-B3C7-BB888EBC80D2}" presName="c3text" presStyleLbl="node1" presStyleIdx="2" presStyleCnt="4">
        <dgm:presLayoutVars>
          <dgm:bulletEnabled val="1"/>
        </dgm:presLayoutVars>
      </dgm:prSet>
      <dgm:spPr/>
      <dgm:t>
        <a:bodyPr/>
        <a:lstStyle/>
        <a:p>
          <a:endParaRPr lang="es-AR"/>
        </a:p>
      </dgm:t>
    </dgm:pt>
    <dgm:pt modelId="{A0182F66-F8C4-43FC-875A-B84882EC37E5}" type="pres">
      <dgm:prSet presAssocID="{F8A2252F-A104-4000-B3C7-BB888EBC80D2}" presName="comp4" presStyleCnt="0"/>
      <dgm:spPr/>
    </dgm:pt>
    <dgm:pt modelId="{85E20C68-8CF7-433A-9D70-6DBB54411225}" type="pres">
      <dgm:prSet presAssocID="{F8A2252F-A104-4000-B3C7-BB888EBC80D2}" presName="circle4" presStyleLbl="node1" presStyleIdx="3" presStyleCnt="4"/>
      <dgm:spPr/>
      <dgm:t>
        <a:bodyPr/>
        <a:lstStyle/>
        <a:p>
          <a:endParaRPr lang="es-AR"/>
        </a:p>
      </dgm:t>
    </dgm:pt>
    <dgm:pt modelId="{42E47F5B-DD27-4619-95D7-CAB493EF396D}" type="pres">
      <dgm:prSet presAssocID="{F8A2252F-A104-4000-B3C7-BB888EBC80D2}" presName="c4text" presStyleLbl="node1" presStyleIdx="3" presStyleCnt="4">
        <dgm:presLayoutVars>
          <dgm:bulletEnabled val="1"/>
        </dgm:presLayoutVars>
      </dgm:prSet>
      <dgm:spPr/>
      <dgm:t>
        <a:bodyPr/>
        <a:lstStyle/>
        <a:p>
          <a:endParaRPr lang="es-AR"/>
        </a:p>
      </dgm:t>
    </dgm:pt>
  </dgm:ptLst>
  <dgm:cxnLst>
    <dgm:cxn modelId="{0717EDE3-2058-429C-BBDB-9E5315250B4A}" srcId="{F8A2252F-A104-4000-B3C7-BB888EBC80D2}" destId="{CFB56016-010D-4ACC-AC41-71A8798DC44F}" srcOrd="1" destOrd="0" parTransId="{EA144B06-517C-41E8-B6C7-84CBADDD8426}" sibTransId="{9110C7EB-5419-4FC1-A0E5-CEC31A586BAF}"/>
    <dgm:cxn modelId="{C26B83BA-171E-49B6-B430-8D6900921764}" type="presOf" srcId="{2BD25B5E-8888-4705-8329-F3A38F1F58D0}" destId="{8C33D715-A4F0-407B-B969-479E3B454858}" srcOrd="1" destOrd="0" presId="urn:microsoft.com/office/officeart/2005/8/layout/venn2"/>
    <dgm:cxn modelId="{32A2D28A-D30B-41C0-BD4B-00F2CBDE2C4D}" srcId="{F8A2252F-A104-4000-B3C7-BB888EBC80D2}" destId="{2BD25B5E-8888-4705-8329-F3A38F1F58D0}" srcOrd="2" destOrd="0" parTransId="{806A7D69-0FC8-471F-8A90-98BC346A8C75}" sibTransId="{EFB3DF03-FEF7-44BD-819E-92AEC69B009D}"/>
    <dgm:cxn modelId="{108641FC-7F49-4392-A1CE-C1212C0C0C19}" srcId="{F8A2252F-A104-4000-B3C7-BB888EBC80D2}" destId="{F2F755D2-8BA6-4E73-BAB7-707E7D37FECD}" srcOrd="3" destOrd="0" parTransId="{DBB50FF8-291E-4D9D-A5ED-E5802DC8F3EA}" sibTransId="{65AFC70C-AC92-47D6-8B67-113B37B275A7}"/>
    <dgm:cxn modelId="{86F4A35E-79CE-475D-8057-FE73AA138F5A}" type="presOf" srcId="{2A625C82-E600-4BF5-A87F-0719C8332EDF}" destId="{C039A671-4A37-4D38-8123-2D96A03EE301}" srcOrd="0" destOrd="0" presId="urn:microsoft.com/office/officeart/2005/8/layout/venn2"/>
    <dgm:cxn modelId="{6BF3778E-C226-40DC-B144-E1D3E34FF381}" type="presOf" srcId="{CFB56016-010D-4ACC-AC41-71A8798DC44F}" destId="{4CDB2DFE-B74C-4F89-96E8-FBA19668455D}" srcOrd="1" destOrd="0" presId="urn:microsoft.com/office/officeart/2005/8/layout/venn2"/>
    <dgm:cxn modelId="{52EBFA9D-DAD6-491E-B700-8B0486EF8912}" type="presOf" srcId="{F2F755D2-8BA6-4E73-BAB7-707E7D37FECD}" destId="{85E20C68-8CF7-433A-9D70-6DBB54411225}" srcOrd="0" destOrd="0" presId="urn:microsoft.com/office/officeart/2005/8/layout/venn2"/>
    <dgm:cxn modelId="{4E254682-3C9F-4F63-B5F5-FE999BC1B1F8}" type="presOf" srcId="{CFB56016-010D-4ACC-AC41-71A8798DC44F}" destId="{1EB4530B-8CCA-49AD-8C06-8AAB91FA8489}" srcOrd="0" destOrd="0" presId="urn:microsoft.com/office/officeart/2005/8/layout/venn2"/>
    <dgm:cxn modelId="{760134AC-765E-46AD-B1A8-D45868E8BD23}" type="presOf" srcId="{2BD25B5E-8888-4705-8329-F3A38F1F58D0}" destId="{AD9FFC48-D8FD-481F-AFC1-9DF5D0E78938}" srcOrd="0" destOrd="0" presId="urn:microsoft.com/office/officeart/2005/8/layout/venn2"/>
    <dgm:cxn modelId="{213275F8-1C88-419C-84F6-4261B844C456}" type="presOf" srcId="{F2F755D2-8BA6-4E73-BAB7-707E7D37FECD}" destId="{42E47F5B-DD27-4619-95D7-CAB493EF396D}" srcOrd="1" destOrd="0" presId="urn:microsoft.com/office/officeart/2005/8/layout/venn2"/>
    <dgm:cxn modelId="{3CCB6ADA-9227-4E5A-B9FB-3A998F369705}" type="presOf" srcId="{F8A2252F-A104-4000-B3C7-BB888EBC80D2}" destId="{315E91DB-ED5F-4E3E-90F1-3E6B9BD259F7}" srcOrd="0" destOrd="0" presId="urn:microsoft.com/office/officeart/2005/8/layout/venn2"/>
    <dgm:cxn modelId="{C81C406C-9F36-49B6-AFA1-83186302F571}" type="presOf" srcId="{2A625C82-E600-4BF5-A87F-0719C8332EDF}" destId="{0F5B8388-7B43-4868-AEA4-1E1E4127404C}" srcOrd="1" destOrd="0" presId="urn:microsoft.com/office/officeart/2005/8/layout/venn2"/>
    <dgm:cxn modelId="{D3264C09-6C5B-4135-95D0-47368690ED75}" srcId="{F8A2252F-A104-4000-B3C7-BB888EBC80D2}" destId="{2A625C82-E600-4BF5-A87F-0719C8332EDF}" srcOrd="0" destOrd="0" parTransId="{4B1A13F3-E694-4688-828E-19E79A3432AC}" sibTransId="{C6352A3F-8E03-48C8-A42B-FB4B11056A13}"/>
    <dgm:cxn modelId="{5621FAE5-C568-4DA6-8B96-B86C004B711A}" type="presParOf" srcId="{315E91DB-ED5F-4E3E-90F1-3E6B9BD259F7}" destId="{21411014-A2F6-414E-B2C3-A791D52014BB}" srcOrd="0" destOrd="0" presId="urn:microsoft.com/office/officeart/2005/8/layout/venn2"/>
    <dgm:cxn modelId="{4E5FC282-6925-43B8-A8D3-5A2BA9319D99}" type="presParOf" srcId="{21411014-A2F6-414E-B2C3-A791D52014BB}" destId="{C039A671-4A37-4D38-8123-2D96A03EE301}" srcOrd="0" destOrd="0" presId="urn:microsoft.com/office/officeart/2005/8/layout/venn2"/>
    <dgm:cxn modelId="{05F22F5B-7C1C-4C98-80DE-8DEEB2BA55C9}" type="presParOf" srcId="{21411014-A2F6-414E-B2C3-A791D52014BB}" destId="{0F5B8388-7B43-4868-AEA4-1E1E4127404C}" srcOrd="1" destOrd="0" presId="urn:microsoft.com/office/officeart/2005/8/layout/venn2"/>
    <dgm:cxn modelId="{138C37ED-C245-49A0-BA5E-A5F4D290C6A2}" type="presParOf" srcId="{315E91DB-ED5F-4E3E-90F1-3E6B9BD259F7}" destId="{E2919E47-05E3-4354-884A-FF83B4E39F71}" srcOrd="1" destOrd="0" presId="urn:microsoft.com/office/officeart/2005/8/layout/venn2"/>
    <dgm:cxn modelId="{F8E024C9-8513-49F4-8B4F-F6CC87778798}" type="presParOf" srcId="{E2919E47-05E3-4354-884A-FF83B4E39F71}" destId="{1EB4530B-8CCA-49AD-8C06-8AAB91FA8489}" srcOrd="0" destOrd="0" presId="urn:microsoft.com/office/officeart/2005/8/layout/venn2"/>
    <dgm:cxn modelId="{C9EF9FD5-B999-4A64-88FA-66D1265F016F}" type="presParOf" srcId="{E2919E47-05E3-4354-884A-FF83B4E39F71}" destId="{4CDB2DFE-B74C-4F89-96E8-FBA19668455D}" srcOrd="1" destOrd="0" presId="urn:microsoft.com/office/officeart/2005/8/layout/venn2"/>
    <dgm:cxn modelId="{9687C2BA-7D2E-4287-B325-C53A900B4823}" type="presParOf" srcId="{315E91DB-ED5F-4E3E-90F1-3E6B9BD259F7}" destId="{6911B514-DC84-45CE-AA7B-6DF924ED80F8}" srcOrd="2" destOrd="0" presId="urn:microsoft.com/office/officeart/2005/8/layout/venn2"/>
    <dgm:cxn modelId="{E18B3EFA-2B8A-45AB-AAB2-8D3FE10BE3E5}" type="presParOf" srcId="{6911B514-DC84-45CE-AA7B-6DF924ED80F8}" destId="{AD9FFC48-D8FD-481F-AFC1-9DF5D0E78938}" srcOrd="0" destOrd="0" presId="urn:microsoft.com/office/officeart/2005/8/layout/venn2"/>
    <dgm:cxn modelId="{0B5C3FB5-2229-4D28-A69A-3A599C256681}" type="presParOf" srcId="{6911B514-DC84-45CE-AA7B-6DF924ED80F8}" destId="{8C33D715-A4F0-407B-B969-479E3B454858}" srcOrd="1" destOrd="0" presId="urn:microsoft.com/office/officeart/2005/8/layout/venn2"/>
    <dgm:cxn modelId="{1FA1B854-607E-4756-BC3B-32EEE056CF54}" type="presParOf" srcId="{315E91DB-ED5F-4E3E-90F1-3E6B9BD259F7}" destId="{A0182F66-F8C4-43FC-875A-B84882EC37E5}" srcOrd="3" destOrd="0" presId="urn:microsoft.com/office/officeart/2005/8/layout/venn2"/>
    <dgm:cxn modelId="{93DC46F6-DEF2-49F9-8502-16B5784677C1}" type="presParOf" srcId="{A0182F66-F8C4-43FC-875A-B84882EC37E5}" destId="{85E20C68-8CF7-433A-9D70-6DBB54411225}" srcOrd="0" destOrd="0" presId="urn:microsoft.com/office/officeart/2005/8/layout/venn2"/>
    <dgm:cxn modelId="{3E505046-3ED2-4003-BD81-91C1F1274755}" type="presParOf" srcId="{A0182F66-F8C4-43FC-875A-B84882EC37E5}" destId="{42E47F5B-DD27-4619-95D7-CAB493EF396D}"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91A6E-0A09-4F3E-A861-F27054404B93}" type="doc">
      <dgm:prSet loTypeId="urn:microsoft.com/office/officeart/2005/8/layout/vProcess5" loCatId="process" qsTypeId="urn:microsoft.com/office/officeart/2005/8/quickstyle/simple1" qsCatId="simple" csTypeId="urn:microsoft.com/office/officeart/2005/8/colors/accent1_4" csCatId="accent1" phldr="1"/>
      <dgm:spPr/>
      <dgm:t>
        <a:bodyPr/>
        <a:lstStyle/>
        <a:p>
          <a:endParaRPr lang="es-AR"/>
        </a:p>
      </dgm:t>
    </dgm:pt>
    <dgm:pt modelId="{B8BAAB41-CB2A-415A-8959-47F85173E53F}">
      <dgm:prSet phldrT="[Texto]" custT="1"/>
      <dgm:spPr/>
      <dgm:t>
        <a:bodyPr/>
        <a:lstStyle/>
        <a:p>
          <a:r>
            <a:rPr lang="es-AR" sz="2400" dirty="0" smtClean="0">
              <a:latin typeface="Calibri" pitchFamily="34" charset="0"/>
              <a:cs typeface="Calibri" pitchFamily="34" charset="0"/>
            </a:rPr>
            <a:t>Formulación Participativa de la Política Municipal</a:t>
          </a:r>
          <a:endParaRPr lang="es-AR" sz="2400" dirty="0">
            <a:latin typeface="Calibri" pitchFamily="34" charset="0"/>
            <a:cs typeface="Calibri" pitchFamily="34" charset="0"/>
          </a:endParaRPr>
        </a:p>
      </dgm:t>
    </dgm:pt>
    <dgm:pt modelId="{8855A638-3F63-4CA1-A127-58FCC542A332}" type="parTrans" cxnId="{2D135825-64F4-4CC4-9CE7-B696A6E11AFA}">
      <dgm:prSet/>
      <dgm:spPr/>
      <dgm:t>
        <a:bodyPr/>
        <a:lstStyle/>
        <a:p>
          <a:endParaRPr lang="es-AR"/>
        </a:p>
      </dgm:t>
    </dgm:pt>
    <dgm:pt modelId="{DDF39F0E-CADF-4289-8E7F-56AC4338296A}" type="sibTrans" cxnId="{2D135825-64F4-4CC4-9CE7-B696A6E11AFA}">
      <dgm:prSet/>
      <dgm:spPr/>
      <dgm:t>
        <a:bodyPr/>
        <a:lstStyle/>
        <a:p>
          <a:endParaRPr lang="es-AR"/>
        </a:p>
      </dgm:t>
    </dgm:pt>
    <dgm:pt modelId="{3CC80897-D95A-4672-8057-42BE0BEE6D9E}">
      <dgm:prSet phldrT="[Texto]" custT="1"/>
      <dgm:spPr/>
      <dgm:t>
        <a:bodyPr/>
        <a:lstStyle/>
        <a:p>
          <a:r>
            <a:rPr lang="es-AR" sz="2400" dirty="0" smtClean="0">
              <a:solidFill>
                <a:schemeClr val="accent1">
                  <a:lumMod val="50000"/>
                </a:schemeClr>
              </a:solidFill>
              <a:latin typeface="Calibri" pitchFamily="34" charset="0"/>
              <a:cs typeface="Calibri" pitchFamily="34" charset="0"/>
            </a:rPr>
            <a:t>Consenso Social y Político</a:t>
          </a:r>
          <a:endParaRPr lang="es-AR" sz="2400" dirty="0">
            <a:solidFill>
              <a:schemeClr val="accent1">
                <a:lumMod val="50000"/>
              </a:schemeClr>
            </a:solidFill>
            <a:latin typeface="Calibri" pitchFamily="34" charset="0"/>
            <a:cs typeface="Calibri" pitchFamily="34" charset="0"/>
          </a:endParaRPr>
        </a:p>
      </dgm:t>
    </dgm:pt>
    <dgm:pt modelId="{6F167D25-67DD-444F-A962-BF6682E870F1}" type="parTrans" cxnId="{DEAD974F-9FAE-4998-B912-7B3206047355}">
      <dgm:prSet/>
      <dgm:spPr/>
      <dgm:t>
        <a:bodyPr/>
        <a:lstStyle/>
        <a:p>
          <a:endParaRPr lang="es-AR"/>
        </a:p>
      </dgm:t>
    </dgm:pt>
    <dgm:pt modelId="{1C368A7E-9313-48AC-8252-CA5555579A36}" type="sibTrans" cxnId="{DEAD974F-9FAE-4998-B912-7B3206047355}">
      <dgm:prSet/>
      <dgm:spPr/>
      <dgm:t>
        <a:bodyPr/>
        <a:lstStyle/>
        <a:p>
          <a:endParaRPr lang="es-AR"/>
        </a:p>
      </dgm:t>
    </dgm:pt>
    <dgm:pt modelId="{629A0C6E-E692-41C6-98F3-37C6B0381101}">
      <dgm:prSet phldrT="[Texto]" custT="1"/>
      <dgm:spPr/>
      <dgm:t>
        <a:bodyPr/>
        <a:lstStyle/>
        <a:p>
          <a:r>
            <a:rPr lang="es-AR" sz="2400" dirty="0" smtClean="0">
              <a:latin typeface="Calibri" pitchFamily="34" charset="0"/>
              <a:cs typeface="Calibri" pitchFamily="34" charset="0"/>
            </a:rPr>
            <a:t>Consulta Regulatoria</a:t>
          </a:r>
          <a:endParaRPr lang="es-AR" sz="2400" dirty="0">
            <a:latin typeface="Calibri" pitchFamily="34" charset="0"/>
            <a:cs typeface="Calibri" pitchFamily="34" charset="0"/>
          </a:endParaRPr>
        </a:p>
      </dgm:t>
    </dgm:pt>
    <dgm:pt modelId="{B6586DF0-49EE-4284-B64D-7DDBE246335B}" type="parTrans" cxnId="{25AAB602-87E2-4147-A58E-85666C0AE36E}">
      <dgm:prSet/>
      <dgm:spPr/>
      <dgm:t>
        <a:bodyPr/>
        <a:lstStyle/>
        <a:p>
          <a:endParaRPr lang="es-AR"/>
        </a:p>
      </dgm:t>
    </dgm:pt>
    <dgm:pt modelId="{BDCFE414-AD19-4F66-BD7B-98355D7B140B}" type="sibTrans" cxnId="{25AAB602-87E2-4147-A58E-85666C0AE36E}">
      <dgm:prSet/>
      <dgm:spPr/>
      <dgm:t>
        <a:bodyPr/>
        <a:lstStyle/>
        <a:p>
          <a:endParaRPr lang="es-AR"/>
        </a:p>
      </dgm:t>
    </dgm:pt>
    <dgm:pt modelId="{19897287-B683-4418-91C6-CBDBB174A22E}">
      <dgm:prSet phldrT="[Texto]" custT="1"/>
      <dgm:spPr/>
      <dgm:t>
        <a:bodyPr/>
        <a:lstStyle/>
        <a:p>
          <a:pPr algn="l"/>
          <a:r>
            <a:rPr lang="es-AR" sz="2400" dirty="0" smtClean="0">
              <a:latin typeface="Calibri" pitchFamily="34" charset="0"/>
              <a:cs typeface="Calibri" pitchFamily="34" charset="0"/>
            </a:rPr>
            <a:t>Política Municipal de Agua y Saneamiento</a:t>
          </a:r>
          <a:endParaRPr lang="es-AR" sz="2400" dirty="0">
            <a:latin typeface="Calibri" pitchFamily="34" charset="0"/>
            <a:cs typeface="Calibri" pitchFamily="34" charset="0"/>
          </a:endParaRPr>
        </a:p>
      </dgm:t>
    </dgm:pt>
    <dgm:pt modelId="{7D158015-9C06-482D-8C99-F67A1A5C5D37}" type="parTrans" cxnId="{BD638D46-CA49-4555-A331-BA77D182AFBB}">
      <dgm:prSet/>
      <dgm:spPr/>
      <dgm:t>
        <a:bodyPr/>
        <a:lstStyle/>
        <a:p>
          <a:endParaRPr lang="es-AR"/>
        </a:p>
      </dgm:t>
    </dgm:pt>
    <dgm:pt modelId="{62B06C6E-F11F-4220-BEF4-1166256304AE}" type="sibTrans" cxnId="{BD638D46-CA49-4555-A331-BA77D182AFBB}">
      <dgm:prSet/>
      <dgm:spPr/>
      <dgm:t>
        <a:bodyPr/>
        <a:lstStyle/>
        <a:p>
          <a:endParaRPr lang="es-AR"/>
        </a:p>
      </dgm:t>
    </dgm:pt>
    <dgm:pt modelId="{1F94E598-DB9E-4DEE-B492-8C53A608344D}" type="pres">
      <dgm:prSet presAssocID="{76A91A6E-0A09-4F3E-A861-F27054404B93}" presName="outerComposite" presStyleCnt="0">
        <dgm:presLayoutVars>
          <dgm:chMax val="5"/>
          <dgm:dir/>
          <dgm:resizeHandles val="exact"/>
        </dgm:presLayoutVars>
      </dgm:prSet>
      <dgm:spPr/>
      <dgm:t>
        <a:bodyPr/>
        <a:lstStyle/>
        <a:p>
          <a:endParaRPr lang="es-AR"/>
        </a:p>
      </dgm:t>
    </dgm:pt>
    <dgm:pt modelId="{A7676006-FCBC-4629-BF48-3666D848866A}" type="pres">
      <dgm:prSet presAssocID="{76A91A6E-0A09-4F3E-A861-F27054404B93}" presName="dummyMaxCanvas" presStyleCnt="0">
        <dgm:presLayoutVars/>
      </dgm:prSet>
      <dgm:spPr/>
    </dgm:pt>
    <dgm:pt modelId="{87540E78-3074-4502-B5BB-00AB0B9BF82A}" type="pres">
      <dgm:prSet presAssocID="{76A91A6E-0A09-4F3E-A861-F27054404B93}" presName="FourNodes_1" presStyleLbl="node1" presStyleIdx="0" presStyleCnt="4">
        <dgm:presLayoutVars>
          <dgm:bulletEnabled val="1"/>
        </dgm:presLayoutVars>
      </dgm:prSet>
      <dgm:spPr/>
      <dgm:t>
        <a:bodyPr/>
        <a:lstStyle/>
        <a:p>
          <a:endParaRPr lang="es-AR"/>
        </a:p>
      </dgm:t>
    </dgm:pt>
    <dgm:pt modelId="{F81710AD-08B3-4EB4-AE11-1B94718074C4}" type="pres">
      <dgm:prSet presAssocID="{76A91A6E-0A09-4F3E-A861-F27054404B93}" presName="FourNodes_2" presStyleLbl="node1" presStyleIdx="1" presStyleCnt="4">
        <dgm:presLayoutVars>
          <dgm:bulletEnabled val="1"/>
        </dgm:presLayoutVars>
      </dgm:prSet>
      <dgm:spPr/>
      <dgm:t>
        <a:bodyPr/>
        <a:lstStyle/>
        <a:p>
          <a:endParaRPr lang="es-AR"/>
        </a:p>
      </dgm:t>
    </dgm:pt>
    <dgm:pt modelId="{2FCBE911-08BA-48C4-867F-4B88196E921B}" type="pres">
      <dgm:prSet presAssocID="{76A91A6E-0A09-4F3E-A861-F27054404B93}" presName="FourNodes_3" presStyleLbl="node1" presStyleIdx="2" presStyleCnt="4">
        <dgm:presLayoutVars>
          <dgm:bulletEnabled val="1"/>
        </dgm:presLayoutVars>
      </dgm:prSet>
      <dgm:spPr/>
      <dgm:t>
        <a:bodyPr/>
        <a:lstStyle/>
        <a:p>
          <a:endParaRPr lang="es-AR"/>
        </a:p>
      </dgm:t>
    </dgm:pt>
    <dgm:pt modelId="{6F0B3458-8B7F-449E-AC9C-237C19CC8932}" type="pres">
      <dgm:prSet presAssocID="{76A91A6E-0A09-4F3E-A861-F27054404B93}" presName="FourNodes_4" presStyleLbl="node1" presStyleIdx="3" presStyleCnt="4">
        <dgm:presLayoutVars>
          <dgm:bulletEnabled val="1"/>
        </dgm:presLayoutVars>
      </dgm:prSet>
      <dgm:spPr/>
      <dgm:t>
        <a:bodyPr/>
        <a:lstStyle/>
        <a:p>
          <a:endParaRPr lang="es-AR"/>
        </a:p>
      </dgm:t>
    </dgm:pt>
    <dgm:pt modelId="{AD888FD7-8D33-4F75-B873-252C3A3D0F8D}" type="pres">
      <dgm:prSet presAssocID="{76A91A6E-0A09-4F3E-A861-F27054404B93}" presName="FourConn_1-2" presStyleLbl="fgAccFollowNode1" presStyleIdx="0" presStyleCnt="3">
        <dgm:presLayoutVars>
          <dgm:bulletEnabled val="1"/>
        </dgm:presLayoutVars>
      </dgm:prSet>
      <dgm:spPr/>
      <dgm:t>
        <a:bodyPr/>
        <a:lstStyle/>
        <a:p>
          <a:endParaRPr lang="es-AR"/>
        </a:p>
      </dgm:t>
    </dgm:pt>
    <dgm:pt modelId="{470912CF-999F-4EA8-81B8-CC6D03733679}" type="pres">
      <dgm:prSet presAssocID="{76A91A6E-0A09-4F3E-A861-F27054404B93}" presName="FourConn_2-3" presStyleLbl="fgAccFollowNode1" presStyleIdx="1" presStyleCnt="3">
        <dgm:presLayoutVars>
          <dgm:bulletEnabled val="1"/>
        </dgm:presLayoutVars>
      </dgm:prSet>
      <dgm:spPr/>
      <dgm:t>
        <a:bodyPr/>
        <a:lstStyle/>
        <a:p>
          <a:endParaRPr lang="es-AR"/>
        </a:p>
      </dgm:t>
    </dgm:pt>
    <dgm:pt modelId="{5C5AE76E-B8B0-4A21-A800-3CFAA4448D14}" type="pres">
      <dgm:prSet presAssocID="{76A91A6E-0A09-4F3E-A861-F27054404B93}" presName="FourConn_3-4" presStyleLbl="fgAccFollowNode1" presStyleIdx="2" presStyleCnt="3">
        <dgm:presLayoutVars>
          <dgm:bulletEnabled val="1"/>
        </dgm:presLayoutVars>
      </dgm:prSet>
      <dgm:spPr/>
      <dgm:t>
        <a:bodyPr/>
        <a:lstStyle/>
        <a:p>
          <a:endParaRPr lang="es-AR"/>
        </a:p>
      </dgm:t>
    </dgm:pt>
    <dgm:pt modelId="{CA1111D3-3179-4AD4-8090-1B0669901C9C}" type="pres">
      <dgm:prSet presAssocID="{76A91A6E-0A09-4F3E-A861-F27054404B93}" presName="FourNodes_1_text" presStyleLbl="node1" presStyleIdx="3" presStyleCnt="4">
        <dgm:presLayoutVars>
          <dgm:bulletEnabled val="1"/>
        </dgm:presLayoutVars>
      </dgm:prSet>
      <dgm:spPr/>
      <dgm:t>
        <a:bodyPr/>
        <a:lstStyle/>
        <a:p>
          <a:endParaRPr lang="es-AR"/>
        </a:p>
      </dgm:t>
    </dgm:pt>
    <dgm:pt modelId="{C0962867-29EC-433A-AB77-5B987592BC52}" type="pres">
      <dgm:prSet presAssocID="{76A91A6E-0A09-4F3E-A861-F27054404B93}" presName="FourNodes_2_text" presStyleLbl="node1" presStyleIdx="3" presStyleCnt="4">
        <dgm:presLayoutVars>
          <dgm:bulletEnabled val="1"/>
        </dgm:presLayoutVars>
      </dgm:prSet>
      <dgm:spPr/>
      <dgm:t>
        <a:bodyPr/>
        <a:lstStyle/>
        <a:p>
          <a:endParaRPr lang="es-AR"/>
        </a:p>
      </dgm:t>
    </dgm:pt>
    <dgm:pt modelId="{582D10B5-CE7E-480A-B296-5C1B42215B83}" type="pres">
      <dgm:prSet presAssocID="{76A91A6E-0A09-4F3E-A861-F27054404B93}" presName="FourNodes_3_text" presStyleLbl="node1" presStyleIdx="3" presStyleCnt="4">
        <dgm:presLayoutVars>
          <dgm:bulletEnabled val="1"/>
        </dgm:presLayoutVars>
      </dgm:prSet>
      <dgm:spPr/>
      <dgm:t>
        <a:bodyPr/>
        <a:lstStyle/>
        <a:p>
          <a:endParaRPr lang="es-AR"/>
        </a:p>
      </dgm:t>
    </dgm:pt>
    <dgm:pt modelId="{A10B46EA-8829-4168-BFD3-E95FD4D89DCC}" type="pres">
      <dgm:prSet presAssocID="{76A91A6E-0A09-4F3E-A861-F27054404B93}" presName="FourNodes_4_text" presStyleLbl="node1" presStyleIdx="3" presStyleCnt="4">
        <dgm:presLayoutVars>
          <dgm:bulletEnabled val="1"/>
        </dgm:presLayoutVars>
      </dgm:prSet>
      <dgm:spPr/>
      <dgm:t>
        <a:bodyPr/>
        <a:lstStyle/>
        <a:p>
          <a:endParaRPr lang="es-AR"/>
        </a:p>
      </dgm:t>
    </dgm:pt>
  </dgm:ptLst>
  <dgm:cxnLst>
    <dgm:cxn modelId="{78843A4C-DD0B-449E-8A6C-D7023AA96AD1}" type="presOf" srcId="{B8BAAB41-CB2A-415A-8959-47F85173E53F}" destId="{87540E78-3074-4502-B5BB-00AB0B9BF82A}" srcOrd="0" destOrd="0" presId="urn:microsoft.com/office/officeart/2005/8/layout/vProcess5"/>
    <dgm:cxn modelId="{B56A1172-CBA6-4A76-9665-11563A242ADA}" type="presOf" srcId="{629A0C6E-E692-41C6-98F3-37C6B0381101}" destId="{2FCBE911-08BA-48C4-867F-4B88196E921B}" srcOrd="0" destOrd="0" presId="urn:microsoft.com/office/officeart/2005/8/layout/vProcess5"/>
    <dgm:cxn modelId="{403F2BDC-FF0D-450F-AD3A-7E19D89365EC}" type="presOf" srcId="{19897287-B683-4418-91C6-CBDBB174A22E}" destId="{A10B46EA-8829-4168-BFD3-E95FD4D89DCC}" srcOrd="1" destOrd="0" presId="urn:microsoft.com/office/officeart/2005/8/layout/vProcess5"/>
    <dgm:cxn modelId="{BD638D46-CA49-4555-A331-BA77D182AFBB}" srcId="{76A91A6E-0A09-4F3E-A861-F27054404B93}" destId="{19897287-B683-4418-91C6-CBDBB174A22E}" srcOrd="3" destOrd="0" parTransId="{7D158015-9C06-482D-8C99-F67A1A5C5D37}" sibTransId="{62B06C6E-F11F-4220-BEF4-1166256304AE}"/>
    <dgm:cxn modelId="{2D135825-64F4-4CC4-9CE7-B696A6E11AFA}" srcId="{76A91A6E-0A09-4F3E-A861-F27054404B93}" destId="{B8BAAB41-CB2A-415A-8959-47F85173E53F}" srcOrd="0" destOrd="0" parTransId="{8855A638-3F63-4CA1-A127-58FCC542A332}" sibTransId="{DDF39F0E-CADF-4289-8E7F-56AC4338296A}"/>
    <dgm:cxn modelId="{2D1451EB-14A4-48DC-A581-E284514C7A06}" type="presOf" srcId="{76A91A6E-0A09-4F3E-A861-F27054404B93}" destId="{1F94E598-DB9E-4DEE-B492-8C53A608344D}" srcOrd="0" destOrd="0" presId="urn:microsoft.com/office/officeart/2005/8/layout/vProcess5"/>
    <dgm:cxn modelId="{7CA972A7-8CAF-4C0D-A705-34A8D41464BC}" type="presOf" srcId="{629A0C6E-E692-41C6-98F3-37C6B0381101}" destId="{582D10B5-CE7E-480A-B296-5C1B42215B83}" srcOrd="1" destOrd="0" presId="urn:microsoft.com/office/officeart/2005/8/layout/vProcess5"/>
    <dgm:cxn modelId="{ED43682C-9878-4782-A4C5-972432DEA776}" type="presOf" srcId="{3CC80897-D95A-4672-8057-42BE0BEE6D9E}" destId="{F81710AD-08B3-4EB4-AE11-1B94718074C4}" srcOrd="0" destOrd="0" presId="urn:microsoft.com/office/officeart/2005/8/layout/vProcess5"/>
    <dgm:cxn modelId="{10D3B485-29AD-4814-8556-3D4C7981F7EE}" type="presOf" srcId="{DDF39F0E-CADF-4289-8E7F-56AC4338296A}" destId="{AD888FD7-8D33-4F75-B873-252C3A3D0F8D}" srcOrd="0" destOrd="0" presId="urn:microsoft.com/office/officeart/2005/8/layout/vProcess5"/>
    <dgm:cxn modelId="{25AAB602-87E2-4147-A58E-85666C0AE36E}" srcId="{76A91A6E-0A09-4F3E-A861-F27054404B93}" destId="{629A0C6E-E692-41C6-98F3-37C6B0381101}" srcOrd="2" destOrd="0" parTransId="{B6586DF0-49EE-4284-B64D-7DDBE246335B}" sibTransId="{BDCFE414-AD19-4F66-BD7B-98355D7B140B}"/>
    <dgm:cxn modelId="{08BBC77C-8ACE-49E7-B50F-8D48B3EF9822}" type="presOf" srcId="{B8BAAB41-CB2A-415A-8959-47F85173E53F}" destId="{CA1111D3-3179-4AD4-8090-1B0669901C9C}" srcOrd="1" destOrd="0" presId="urn:microsoft.com/office/officeart/2005/8/layout/vProcess5"/>
    <dgm:cxn modelId="{E34445F4-29A2-496E-8F9C-03EE3E17ADEF}" type="presOf" srcId="{BDCFE414-AD19-4F66-BD7B-98355D7B140B}" destId="{5C5AE76E-B8B0-4A21-A800-3CFAA4448D14}" srcOrd="0" destOrd="0" presId="urn:microsoft.com/office/officeart/2005/8/layout/vProcess5"/>
    <dgm:cxn modelId="{DEAD974F-9FAE-4998-B912-7B3206047355}" srcId="{76A91A6E-0A09-4F3E-A861-F27054404B93}" destId="{3CC80897-D95A-4672-8057-42BE0BEE6D9E}" srcOrd="1" destOrd="0" parTransId="{6F167D25-67DD-444F-A962-BF6682E870F1}" sibTransId="{1C368A7E-9313-48AC-8252-CA5555579A36}"/>
    <dgm:cxn modelId="{EBFCBC1F-4E5A-4837-8D94-DA5E55BA1693}" type="presOf" srcId="{3CC80897-D95A-4672-8057-42BE0BEE6D9E}" destId="{C0962867-29EC-433A-AB77-5B987592BC52}" srcOrd="1" destOrd="0" presId="urn:microsoft.com/office/officeart/2005/8/layout/vProcess5"/>
    <dgm:cxn modelId="{31652BC0-D960-4AD1-9130-9BAB6F2E01AC}" type="presOf" srcId="{19897287-B683-4418-91C6-CBDBB174A22E}" destId="{6F0B3458-8B7F-449E-AC9C-237C19CC8932}" srcOrd="0" destOrd="0" presId="urn:microsoft.com/office/officeart/2005/8/layout/vProcess5"/>
    <dgm:cxn modelId="{17C0B2EC-B246-40F5-9885-95CCA444B9FD}" type="presOf" srcId="{1C368A7E-9313-48AC-8252-CA5555579A36}" destId="{470912CF-999F-4EA8-81B8-CC6D03733679}" srcOrd="0" destOrd="0" presId="urn:microsoft.com/office/officeart/2005/8/layout/vProcess5"/>
    <dgm:cxn modelId="{1B6A2489-D9F6-498D-9553-8AD55E8A37E0}" type="presParOf" srcId="{1F94E598-DB9E-4DEE-B492-8C53A608344D}" destId="{A7676006-FCBC-4629-BF48-3666D848866A}" srcOrd="0" destOrd="0" presId="urn:microsoft.com/office/officeart/2005/8/layout/vProcess5"/>
    <dgm:cxn modelId="{4FF8460A-81E7-4262-8FC6-69374905E97A}" type="presParOf" srcId="{1F94E598-DB9E-4DEE-B492-8C53A608344D}" destId="{87540E78-3074-4502-B5BB-00AB0B9BF82A}" srcOrd="1" destOrd="0" presId="urn:microsoft.com/office/officeart/2005/8/layout/vProcess5"/>
    <dgm:cxn modelId="{87F7ECFC-61B0-4AD9-ADEE-18954CC2A361}" type="presParOf" srcId="{1F94E598-DB9E-4DEE-B492-8C53A608344D}" destId="{F81710AD-08B3-4EB4-AE11-1B94718074C4}" srcOrd="2" destOrd="0" presId="urn:microsoft.com/office/officeart/2005/8/layout/vProcess5"/>
    <dgm:cxn modelId="{CF9687CF-C69B-453F-AD4C-DADD72EA265D}" type="presParOf" srcId="{1F94E598-DB9E-4DEE-B492-8C53A608344D}" destId="{2FCBE911-08BA-48C4-867F-4B88196E921B}" srcOrd="3" destOrd="0" presId="urn:microsoft.com/office/officeart/2005/8/layout/vProcess5"/>
    <dgm:cxn modelId="{B01E76AF-0F11-4604-9CD5-A3D686A1AD24}" type="presParOf" srcId="{1F94E598-DB9E-4DEE-B492-8C53A608344D}" destId="{6F0B3458-8B7F-449E-AC9C-237C19CC8932}" srcOrd="4" destOrd="0" presId="urn:microsoft.com/office/officeart/2005/8/layout/vProcess5"/>
    <dgm:cxn modelId="{F0914E01-5C2C-406C-AD51-5CA85F44629B}" type="presParOf" srcId="{1F94E598-DB9E-4DEE-B492-8C53A608344D}" destId="{AD888FD7-8D33-4F75-B873-252C3A3D0F8D}" srcOrd="5" destOrd="0" presId="urn:microsoft.com/office/officeart/2005/8/layout/vProcess5"/>
    <dgm:cxn modelId="{DE30C37A-75C1-4BF4-8C79-B20E14962EA9}" type="presParOf" srcId="{1F94E598-DB9E-4DEE-B492-8C53A608344D}" destId="{470912CF-999F-4EA8-81B8-CC6D03733679}" srcOrd="6" destOrd="0" presId="urn:microsoft.com/office/officeart/2005/8/layout/vProcess5"/>
    <dgm:cxn modelId="{631630B7-5578-4AC7-AA35-238908F4FA7F}" type="presParOf" srcId="{1F94E598-DB9E-4DEE-B492-8C53A608344D}" destId="{5C5AE76E-B8B0-4A21-A800-3CFAA4448D14}" srcOrd="7" destOrd="0" presId="urn:microsoft.com/office/officeart/2005/8/layout/vProcess5"/>
    <dgm:cxn modelId="{9E048F4B-8E10-4051-98B2-15E3BF931708}" type="presParOf" srcId="{1F94E598-DB9E-4DEE-B492-8C53A608344D}" destId="{CA1111D3-3179-4AD4-8090-1B0669901C9C}" srcOrd="8" destOrd="0" presId="urn:microsoft.com/office/officeart/2005/8/layout/vProcess5"/>
    <dgm:cxn modelId="{5F11855C-83FE-4D17-A6AC-7125D2E8364E}" type="presParOf" srcId="{1F94E598-DB9E-4DEE-B492-8C53A608344D}" destId="{C0962867-29EC-433A-AB77-5B987592BC52}" srcOrd="9" destOrd="0" presId="urn:microsoft.com/office/officeart/2005/8/layout/vProcess5"/>
    <dgm:cxn modelId="{A461E44A-A938-4A52-9EB7-058F4E0D13B3}" type="presParOf" srcId="{1F94E598-DB9E-4DEE-B492-8C53A608344D}" destId="{582D10B5-CE7E-480A-B296-5C1B42215B83}" srcOrd="10" destOrd="0" presId="urn:microsoft.com/office/officeart/2005/8/layout/vProcess5"/>
    <dgm:cxn modelId="{171CD3B1-E66F-4DC4-8626-527AE851CB8B}" type="presParOf" srcId="{1F94E598-DB9E-4DEE-B492-8C53A608344D}" destId="{A10B46EA-8829-4168-BFD3-E95FD4D89DCC}"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98A73E-2268-4AA3-B1FD-D0F1D98FEDC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1CF22EE1-8526-4CCC-B8A3-D0D36ECE099B}">
      <dgm:prSet phldrT="[Texto]" custT="1"/>
      <dgm:spPr/>
      <dgm:t>
        <a:bodyPr/>
        <a:lstStyle/>
        <a:p>
          <a:r>
            <a:rPr lang="es-AR" sz="2400" dirty="0">
              <a:solidFill>
                <a:schemeClr val="bg1"/>
              </a:solidFill>
            </a:rPr>
            <a:t>ERSAPS</a:t>
          </a:r>
        </a:p>
      </dgm:t>
    </dgm:pt>
    <dgm:pt modelId="{A2C723A5-F15E-4DEC-AA62-56BE023A17E3}" type="parTrans" cxnId="{B8F0F12F-F6A8-498C-911F-4F4D61CD03A2}">
      <dgm:prSet/>
      <dgm:spPr/>
      <dgm:t>
        <a:bodyPr/>
        <a:lstStyle/>
        <a:p>
          <a:endParaRPr lang="es-AR"/>
        </a:p>
      </dgm:t>
    </dgm:pt>
    <dgm:pt modelId="{B8150025-04DF-47B5-AC35-9BF41E5EDDEB}" type="sibTrans" cxnId="{B8F0F12F-F6A8-498C-911F-4F4D61CD03A2}">
      <dgm:prSet/>
      <dgm:spPr/>
      <dgm:t>
        <a:bodyPr/>
        <a:lstStyle/>
        <a:p>
          <a:endParaRPr lang="es-AR"/>
        </a:p>
      </dgm:t>
    </dgm:pt>
    <dgm:pt modelId="{DF2B5FFF-6C9E-419D-B0FA-76EED642F75B}">
      <dgm:prSet phldrT="[Texto]" custT="1"/>
      <dgm:spPr/>
      <dgm:t>
        <a:bodyPr/>
        <a:lstStyle/>
        <a:p>
          <a:r>
            <a:rPr lang="es-AR" sz="1600" dirty="0">
              <a:solidFill>
                <a:schemeClr val="accent2">
                  <a:lumMod val="95000"/>
                  <a:lumOff val="5000"/>
                </a:schemeClr>
              </a:solidFill>
              <a:latin typeface="Calibri" pitchFamily="34" charset="0"/>
              <a:cs typeface="Calibri" pitchFamily="34" charset="0"/>
            </a:rPr>
            <a:t>Estrategia General</a:t>
          </a:r>
        </a:p>
      </dgm:t>
    </dgm:pt>
    <dgm:pt modelId="{3F806B8D-DCC6-42B1-90FB-66CCCB8CEC3E}" type="parTrans" cxnId="{2B6892A8-9A60-4E6F-9718-3B31EF113722}">
      <dgm:prSet/>
      <dgm:spPr/>
      <dgm:t>
        <a:bodyPr/>
        <a:lstStyle/>
        <a:p>
          <a:endParaRPr lang="es-AR"/>
        </a:p>
      </dgm:t>
    </dgm:pt>
    <dgm:pt modelId="{D6A450AC-2C49-4841-8678-DEB62E7C2BD7}" type="sibTrans" cxnId="{2B6892A8-9A60-4E6F-9718-3B31EF113722}">
      <dgm:prSet/>
      <dgm:spPr/>
      <dgm:t>
        <a:bodyPr/>
        <a:lstStyle/>
        <a:p>
          <a:endParaRPr lang="es-AR"/>
        </a:p>
      </dgm:t>
    </dgm:pt>
    <dgm:pt modelId="{BEE60A70-57DB-41D1-9F74-05CBB5E13FB6}">
      <dgm:prSet phldrT="[Texto]" custT="1"/>
      <dgm:spPr/>
      <dgm:t>
        <a:bodyPr/>
        <a:lstStyle/>
        <a:p>
          <a:r>
            <a:rPr lang="es-AR" sz="2400" dirty="0">
              <a:solidFill>
                <a:schemeClr val="bg1"/>
              </a:solidFill>
            </a:rPr>
            <a:t>Municipio</a:t>
          </a:r>
        </a:p>
      </dgm:t>
    </dgm:pt>
    <dgm:pt modelId="{ACB105AF-31B9-4DF2-A083-669730E3FBA1}" type="parTrans" cxnId="{6E8F80F0-A5E2-4734-9B33-B3C12595E6B7}">
      <dgm:prSet/>
      <dgm:spPr/>
      <dgm:t>
        <a:bodyPr/>
        <a:lstStyle/>
        <a:p>
          <a:endParaRPr lang="es-AR"/>
        </a:p>
      </dgm:t>
    </dgm:pt>
    <dgm:pt modelId="{E26F5F1A-C263-4CE2-B997-2FF2B366635F}" type="sibTrans" cxnId="{6E8F80F0-A5E2-4734-9B33-B3C12595E6B7}">
      <dgm:prSet/>
      <dgm:spPr/>
      <dgm:t>
        <a:bodyPr/>
        <a:lstStyle/>
        <a:p>
          <a:endParaRPr lang="es-AR"/>
        </a:p>
      </dgm:t>
    </dgm:pt>
    <dgm:pt modelId="{1E4DF151-C6A5-4C81-985B-48373E41BCCB}">
      <dgm:prSet phldrT="[Texto]" custT="1"/>
      <dgm:spPr/>
      <dgm:t>
        <a:bodyPr/>
        <a:lstStyle/>
        <a:p>
          <a:r>
            <a:rPr lang="es-AR" sz="1600" dirty="0">
              <a:solidFill>
                <a:schemeClr val="bg1"/>
              </a:solidFill>
              <a:latin typeface="Calibri" pitchFamily="34" charset="0"/>
              <a:cs typeface="Calibri" pitchFamily="34" charset="0"/>
            </a:rPr>
            <a:t>Política Municipal</a:t>
          </a:r>
        </a:p>
      </dgm:t>
    </dgm:pt>
    <dgm:pt modelId="{892F9F82-A966-4266-A75B-F8E4A2284A84}" type="parTrans" cxnId="{5ED96067-BF83-4A62-A40C-F25997AF9859}">
      <dgm:prSet/>
      <dgm:spPr/>
      <dgm:t>
        <a:bodyPr/>
        <a:lstStyle/>
        <a:p>
          <a:endParaRPr lang="es-AR"/>
        </a:p>
      </dgm:t>
    </dgm:pt>
    <dgm:pt modelId="{6AEA6FFD-B323-4DF3-AECB-EB64101AB1B5}" type="sibTrans" cxnId="{5ED96067-BF83-4A62-A40C-F25997AF9859}">
      <dgm:prSet/>
      <dgm:spPr/>
      <dgm:t>
        <a:bodyPr/>
        <a:lstStyle/>
        <a:p>
          <a:endParaRPr lang="es-AR"/>
        </a:p>
      </dgm:t>
    </dgm:pt>
    <dgm:pt modelId="{A7BF5DB8-64F0-462F-94C5-179B7686AD67}">
      <dgm:prSet phldrT="[Texto]" custT="1"/>
      <dgm:spPr/>
      <dgm:t>
        <a:bodyPr/>
        <a:lstStyle/>
        <a:p>
          <a:r>
            <a:rPr lang="es-AR" sz="2400" dirty="0">
              <a:solidFill>
                <a:schemeClr val="bg1"/>
              </a:solidFill>
            </a:rPr>
            <a:t>Prestador de Servicios</a:t>
          </a:r>
        </a:p>
      </dgm:t>
    </dgm:pt>
    <dgm:pt modelId="{F36F7558-EDD4-4075-8E00-27A88455EE13}" type="parTrans" cxnId="{7EA58018-9876-47EA-881B-8F2E55A2E1F2}">
      <dgm:prSet/>
      <dgm:spPr/>
      <dgm:t>
        <a:bodyPr/>
        <a:lstStyle/>
        <a:p>
          <a:endParaRPr lang="es-AR"/>
        </a:p>
      </dgm:t>
    </dgm:pt>
    <dgm:pt modelId="{EBCC69F3-D52A-4664-AEBE-AFF5D8BE252C}" type="sibTrans" cxnId="{7EA58018-9876-47EA-881B-8F2E55A2E1F2}">
      <dgm:prSet/>
      <dgm:spPr/>
      <dgm:t>
        <a:bodyPr/>
        <a:lstStyle/>
        <a:p>
          <a:endParaRPr lang="es-AR"/>
        </a:p>
      </dgm:t>
    </dgm:pt>
    <dgm:pt modelId="{691E8A2E-237E-488F-83EC-EFD9345734C2}">
      <dgm:prSet phldrT="[Texto]" custT="1"/>
      <dgm:spPr/>
      <dgm:t>
        <a:bodyPr/>
        <a:lstStyle/>
        <a:p>
          <a:r>
            <a:rPr lang="es-AR" sz="1600" dirty="0">
              <a:solidFill>
                <a:schemeClr val="bg1"/>
              </a:solidFill>
              <a:latin typeface="Calibri" pitchFamily="34" charset="0"/>
              <a:cs typeface="Calibri" pitchFamily="34" charset="0"/>
            </a:rPr>
            <a:t>Formulación del Plan y Programas</a:t>
          </a:r>
        </a:p>
      </dgm:t>
    </dgm:pt>
    <dgm:pt modelId="{92F3BD75-D641-4193-928F-9DBC8AA10FAE}" type="parTrans" cxnId="{26063D6D-DAC6-490A-9BF0-5FCA27FCE548}">
      <dgm:prSet/>
      <dgm:spPr/>
      <dgm:t>
        <a:bodyPr/>
        <a:lstStyle/>
        <a:p>
          <a:endParaRPr lang="es-AR"/>
        </a:p>
      </dgm:t>
    </dgm:pt>
    <dgm:pt modelId="{1CE2F101-AFAF-4009-B53D-7FC44A749032}" type="sibTrans" cxnId="{26063D6D-DAC6-490A-9BF0-5FCA27FCE548}">
      <dgm:prSet/>
      <dgm:spPr/>
      <dgm:t>
        <a:bodyPr/>
        <a:lstStyle/>
        <a:p>
          <a:endParaRPr lang="es-AR"/>
        </a:p>
      </dgm:t>
    </dgm:pt>
    <dgm:pt modelId="{225B3AE4-1B73-493F-8C3F-ECF6F95E6BF3}">
      <dgm:prSet custT="1"/>
      <dgm:spPr/>
      <dgm:t>
        <a:bodyPr/>
        <a:lstStyle/>
        <a:p>
          <a:r>
            <a:rPr lang="es-AR" sz="1600" dirty="0">
              <a:solidFill>
                <a:schemeClr val="accent2">
                  <a:lumMod val="95000"/>
                  <a:lumOff val="5000"/>
                </a:schemeClr>
              </a:solidFill>
              <a:latin typeface="Calibri" pitchFamily="34" charset="0"/>
              <a:cs typeface="Calibri" pitchFamily="34" charset="0"/>
            </a:rPr>
            <a:t>Guías de Evaluación e Implementación</a:t>
          </a:r>
        </a:p>
      </dgm:t>
    </dgm:pt>
    <dgm:pt modelId="{C8931030-83CC-4AA8-B682-E9E749CF9747}" type="parTrans" cxnId="{62C3B8EB-3EDD-4D4D-AEFC-E14DA7FAC2C1}">
      <dgm:prSet/>
      <dgm:spPr/>
      <dgm:t>
        <a:bodyPr/>
        <a:lstStyle/>
        <a:p>
          <a:endParaRPr lang="es-AR"/>
        </a:p>
      </dgm:t>
    </dgm:pt>
    <dgm:pt modelId="{F2F94CED-4A57-482C-A5A6-878E90D94B42}" type="sibTrans" cxnId="{62C3B8EB-3EDD-4D4D-AEFC-E14DA7FAC2C1}">
      <dgm:prSet/>
      <dgm:spPr/>
      <dgm:t>
        <a:bodyPr/>
        <a:lstStyle/>
        <a:p>
          <a:endParaRPr lang="es-AR"/>
        </a:p>
      </dgm:t>
    </dgm:pt>
    <dgm:pt modelId="{1D3004C7-85E3-4A3F-9F72-1C95923768AD}">
      <dgm:prSet custT="1"/>
      <dgm:spPr/>
      <dgm:t>
        <a:bodyPr/>
        <a:lstStyle/>
        <a:p>
          <a:r>
            <a:rPr lang="es-AR" sz="1600" dirty="0">
              <a:solidFill>
                <a:schemeClr val="accent2">
                  <a:lumMod val="95000"/>
                  <a:lumOff val="5000"/>
                </a:schemeClr>
              </a:solidFill>
              <a:latin typeface="Calibri" pitchFamily="34" charset="0"/>
              <a:cs typeface="Calibri" pitchFamily="34" charset="0"/>
            </a:rPr>
            <a:t>Guías de Gestión</a:t>
          </a:r>
        </a:p>
      </dgm:t>
    </dgm:pt>
    <dgm:pt modelId="{2ADEABCD-8460-4CC2-B9B5-0D2FC19ACE5D}" type="parTrans" cxnId="{647AACAE-6308-4891-8852-BB2F3AF201C3}">
      <dgm:prSet/>
      <dgm:spPr/>
      <dgm:t>
        <a:bodyPr/>
        <a:lstStyle/>
        <a:p>
          <a:endParaRPr lang="es-AR"/>
        </a:p>
      </dgm:t>
    </dgm:pt>
    <dgm:pt modelId="{3553D6DD-C2E1-49C1-8FA3-69A6E1C5D502}" type="sibTrans" cxnId="{647AACAE-6308-4891-8852-BB2F3AF201C3}">
      <dgm:prSet/>
      <dgm:spPr/>
      <dgm:t>
        <a:bodyPr/>
        <a:lstStyle/>
        <a:p>
          <a:endParaRPr lang="es-AR"/>
        </a:p>
      </dgm:t>
    </dgm:pt>
    <dgm:pt modelId="{F09D059A-089E-4000-B23B-609BDB1E7DB5}">
      <dgm:prSet custT="1"/>
      <dgm:spPr/>
      <dgm:t>
        <a:bodyPr/>
        <a:lstStyle/>
        <a:p>
          <a:r>
            <a:rPr lang="es-AR" sz="1600" dirty="0">
              <a:solidFill>
                <a:schemeClr val="accent2">
                  <a:lumMod val="95000"/>
                  <a:lumOff val="5000"/>
                </a:schemeClr>
              </a:solidFill>
              <a:latin typeface="Calibri" pitchFamily="34" charset="0"/>
              <a:cs typeface="Calibri" pitchFamily="34" charset="0"/>
            </a:rPr>
            <a:t>Gradualidad  y Aprobación</a:t>
          </a:r>
        </a:p>
      </dgm:t>
    </dgm:pt>
    <dgm:pt modelId="{662FC85A-DACD-4497-8AE6-BA75FCB22682}" type="parTrans" cxnId="{28ACB750-45B3-407B-BFFF-0283CBA029E9}">
      <dgm:prSet/>
      <dgm:spPr/>
      <dgm:t>
        <a:bodyPr/>
        <a:lstStyle/>
        <a:p>
          <a:endParaRPr lang="es-AR"/>
        </a:p>
      </dgm:t>
    </dgm:pt>
    <dgm:pt modelId="{75605384-9049-42EB-932E-9F0093AED61D}" type="sibTrans" cxnId="{28ACB750-45B3-407B-BFFF-0283CBA029E9}">
      <dgm:prSet/>
      <dgm:spPr/>
      <dgm:t>
        <a:bodyPr/>
        <a:lstStyle/>
        <a:p>
          <a:endParaRPr lang="es-AR"/>
        </a:p>
      </dgm:t>
    </dgm:pt>
    <dgm:pt modelId="{38BF8C1D-081B-48CD-BDFF-851EE78011FC}">
      <dgm:prSet custT="1"/>
      <dgm:spPr/>
      <dgm:t>
        <a:bodyPr/>
        <a:lstStyle/>
        <a:p>
          <a:r>
            <a:rPr lang="es-AR" sz="1600" dirty="0">
              <a:solidFill>
                <a:schemeClr val="bg1"/>
              </a:solidFill>
              <a:latin typeface="Calibri" pitchFamily="34" charset="0"/>
              <a:cs typeface="Calibri" pitchFamily="34" charset="0"/>
            </a:rPr>
            <a:t>Socialización y Concertación</a:t>
          </a:r>
        </a:p>
      </dgm:t>
    </dgm:pt>
    <dgm:pt modelId="{B2D20CEE-15F1-4080-B167-D81AB9074732}" type="parTrans" cxnId="{60D96E64-B821-431C-8E25-F578337EEB32}">
      <dgm:prSet/>
      <dgm:spPr/>
      <dgm:t>
        <a:bodyPr/>
        <a:lstStyle/>
        <a:p>
          <a:endParaRPr lang="es-AR"/>
        </a:p>
      </dgm:t>
    </dgm:pt>
    <dgm:pt modelId="{C819843F-D49B-4607-A474-432DBDCE3E10}" type="sibTrans" cxnId="{60D96E64-B821-431C-8E25-F578337EEB32}">
      <dgm:prSet/>
      <dgm:spPr/>
      <dgm:t>
        <a:bodyPr/>
        <a:lstStyle/>
        <a:p>
          <a:endParaRPr lang="es-AR"/>
        </a:p>
      </dgm:t>
    </dgm:pt>
    <dgm:pt modelId="{988167C1-C3EF-48CA-A85D-29646FA9F3E8}">
      <dgm:prSet custT="1"/>
      <dgm:spPr/>
      <dgm:t>
        <a:bodyPr/>
        <a:lstStyle/>
        <a:p>
          <a:r>
            <a:rPr lang="es-AR" sz="1600" dirty="0">
              <a:solidFill>
                <a:schemeClr val="bg1"/>
              </a:solidFill>
              <a:latin typeface="Calibri" pitchFamily="34" charset="0"/>
              <a:cs typeface="Calibri" pitchFamily="34" charset="0"/>
            </a:rPr>
            <a:t>Socialización y Concertación</a:t>
          </a:r>
        </a:p>
      </dgm:t>
    </dgm:pt>
    <dgm:pt modelId="{B6E80B73-12E6-4D36-B240-72C601C5A953}" type="parTrans" cxnId="{745B7572-6B9A-4C54-9431-7C6A7BAEA748}">
      <dgm:prSet/>
      <dgm:spPr/>
      <dgm:t>
        <a:bodyPr/>
        <a:lstStyle/>
        <a:p>
          <a:endParaRPr lang="es-AR"/>
        </a:p>
      </dgm:t>
    </dgm:pt>
    <dgm:pt modelId="{219FFF34-3CC8-44B9-9804-38DDB6431838}" type="sibTrans" cxnId="{745B7572-6B9A-4C54-9431-7C6A7BAEA748}">
      <dgm:prSet/>
      <dgm:spPr/>
      <dgm:t>
        <a:bodyPr/>
        <a:lstStyle/>
        <a:p>
          <a:endParaRPr lang="es-AR"/>
        </a:p>
      </dgm:t>
    </dgm:pt>
    <dgm:pt modelId="{1F543D5A-3C41-41BB-B62A-7630911483BE}">
      <dgm:prSet custT="1"/>
      <dgm:spPr/>
      <dgm:t>
        <a:bodyPr/>
        <a:lstStyle/>
        <a:p>
          <a:r>
            <a:rPr lang="es-AR" sz="1600" dirty="0">
              <a:solidFill>
                <a:schemeClr val="bg1"/>
              </a:solidFill>
              <a:latin typeface="Calibri" pitchFamily="34" charset="0"/>
              <a:cs typeface="Calibri" pitchFamily="34" charset="0"/>
            </a:rPr>
            <a:t>Implementación y Gestión</a:t>
          </a:r>
        </a:p>
      </dgm:t>
    </dgm:pt>
    <dgm:pt modelId="{4B85ADE7-DAAA-4A57-BFF0-61F9099B007C}" type="parTrans" cxnId="{A3BABD6C-D991-4C30-93D0-AE72C0A584D6}">
      <dgm:prSet/>
      <dgm:spPr/>
      <dgm:t>
        <a:bodyPr/>
        <a:lstStyle/>
        <a:p>
          <a:endParaRPr lang="es-AR"/>
        </a:p>
      </dgm:t>
    </dgm:pt>
    <dgm:pt modelId="{1D8A5F43-A23B-4670-A28B-3CD72D925E9C}" type="sibTrans" cxnId="{A3BABD6C-D991-4C30-93D0-AE72C0A584D6}">
      <dgm:prSet/>
      <dgm:spPr/>
      <dgm:t>
        <a:bodyPr/>
        <a:lstStyle/>
        <a:p>
          <a:endParaRPr lang="es-AR"/>
        </a:p>
      </dgm:t>
    </dgm:pt>
    <dgm:pt modelId="{A4B4C79D-D6B9-4B88-96D2-8BB693AC29A1}" type="pres">
      <dgm:prSet presAssocID="{B998A73E-2268-4AA3-B1FD-D0F1D98FEDC4}" presName="Name0" presStyleCnt="0">
        <dgm:presLayoutVars>
          <dgm:dir/>
          <dgm:animLvl val="lvl"/>
          <dgm:resizeHandles val="exact"/>
        </dgm:presLayoutVars>
      </dgm:prSet>
      <dgm:spPr/>
      <dgm:t>
        <a:bodyPr/>
        <a:lstStyle/>
        <a:p>
          <a:endParaRPr lang="es-AR"/>
        </a:p>
      </dgm:t>
    </dgm:pt>
    <dgm:pt modelId="{AD67EA99-4DFB-45B2-AC26-12325D810F4E}" type="pres">
      <dgm:prSet presAssocID="{1CF22EE1-8526-4CCC-B8A3-D0D36ECE099B}" presName="linNode" presStyleCnt="0"/>
      <dgm:spPr/>
    </dgm:pt>
    <dgm:pt modelId="{2BEBDC70-4D3C-4BD3-A26A-705743160F36}" type="pres">
      <dgm:prSet presAssocID="{1CF22EE1-8526-4CCC-B8A3-D0D36ECE099B}" presName="parentText" presStyleLbl="node1" presStyleIdx="0" presStyleCnt="3" custLinFactNeighborY="-151">
        <dgm:presLayoutVars>
          <dgm:chMax val="1"/>
          <dgm:bulletEnabled val="1"/>
        </dgm:presLayoutVars>
      </dgm:prSet>
      <dgm:spPr/>
      <dgm:t>
        <a:bodyPr/>
        <a:lstStyle/>
        <a:p>
          <a:endParaRPr lang="es-AR"/>
        </a:p>
      </dgm:t>
    </dgm:pt>
    <dgm:pt modelId="{AE1F55A8-D310-49F0-A805-A91361951C4E}" type="pres">
      <dgm:prSet presAssocID="{1CF22EE1-8526-4CCC-B8A3-D0D36ECE099B}" presName="descendantText" presStyleLbl="alignAccFollowNode1" presStyleIdx="0" presStyleCnt="3">
        <dgm:presLayoutVars>
          <dgm:bulletEnabled val="1"/>
        </dgm:presLayoutVars>
      </dgm:prSet>
      <dgm:spPr/>
      <dgm:t>
        <a:bodyPr/>
        <a:lstStyle/>
        <a:p>
          <a:endParaRPr lang="es-AR"/>
        </a:p>
      </dgm:t>
    </dgm:pt>
    <dgm:pt modelId="{44F2F71E-22B2-48EF-A2E3-63CB7BD50783}" type="pres">
      <dgm:prSet presAssocID="{B8150025-04DF-47B5-AC35-9BF41E5EDDEB}" presName="sp" presStyleCnt="0"/>
      <dgm:spPr/>
    </dgm:pt>
    <dgm:pt modelId="{E3C63547-445D-4666-BF2D-B4E3F748A0B4}" type="pres">
      <dgm:prSet presAssocID="{BEE60A70-57DB-41D1-9F74-05CBB5E13FB6}" presName="linNode" presStyleCnt="0"/>
      <dgm:spPr/>
    </dgm:pt>
    <dgm:pt modelId="{F819A886-099E-42EA-BF79-BA2D5CA1F849}" type="pres">
      <dgm:prSet presAssocID="{BEE60A70-57DB-41D1-9F74-05CBB5E13FB6}" presName="parentText" presStyleLbl="node1" presStyleIdx="1" presStyleCnt="3">
        <dgm:presLayoutVars>
          <dgm:chMax val="1"/>
          <dgm:bulletEnabled val="1"/>
        </dgm:presLayoutVars>
      </dgm:prSet>
      <dgm:spPr/>
      <dgm:t>
        <a:bodyPr/>
        <a:lstStyle/>
        <a:p>
          <a:endParaRPr lang="es-AR"/>
        </a:p>
      </dgm:t>
    </dgm:pt>
    <dgm:pt modelId="{6DE1B5EB-C66F-48B3-870D-9C99BF7A3054}" type="pres">
      <dgm:prSet presAssocID="{BEE60A70-57DB-41D1-9F74-05CBB5E13FB6}" presName="descendantText" presStyleLbl="alignAccFollowNode1" presStyleIdx="1" presStyleCnt="3" custLinFactNeighborX="12056" custLinFactNeighborY="-6926">
        <dgm:presLayoutVars>
          <dgm:bulletEnabled val="1"/>
        </dgm:presLayoutVars>
      </dgm:prSet>
      <dgm:spPr/>
      <dgm:t>
        <a:bodyPr/>
        <a:lstStyle/>
        <a:p>
          <a:endParaRPr lang="es-AR"/>
        </a:p>
      </dgm:t>
    </dgm:pt>
    <dgm:pt modelId="{4A43270B-186A-435A-BB46-D0A6F7E034E8}" type="pres">
      <dgm:prSet presAssocID="{E26F5F1A-C263-4CE2-B997-2FF2B366635F}" presName="sp" presStyleCnt="0"/>
      <dgm:spPr/>
    </dgm:pt>
    <dgm:pt modelId="{B04DD34C-8B15-4179-A093-F3F5F5E9D4EE}" type="pres">
      <dgm:prSet presAssocID="{A7BF5DB8-64F0-462F-94C5-179B7686AD67}" presName="linNode" presStyleCnt="0"/>
      <dgm:spPr/>
    </dgm:pt>
    <dgm:pt modelId="{8C2B4FE2-F111-4303-A695-72A514937900}" type="pres">
      <dgm:prSet presAssocID="{A7BF5DB8-64F0-462F-94C5-179B7686AD67}" presName="parentText" presStyleLbl="node1" presStyleIdx="2" presStyleCnt="3">
        <dgm:presLayoutVars>
          <dgm:chMax val="1"/>
          <dgm:bulletEnabled val="1"/>
        </dgm:presLayoutVars>
      </dgm:prSet>
      <dgm:spPr/>
      <dgm:t>
        <a:bodyPr/>
        <a:lstStyle/>
        <a:p>
          <a:endParaRPr lang="es-AR"/>
        </a:p>
      </dgm:t>
    </dgm:pt>
    <dgm:pt modelId="{D34FDA8C-7269-4B45-80D8-C006C902F502}" type="pres">
      <dgm:prSet presAssocID="{A7BF5DB8-64F0-462F-94C5-179B7686AD67}" presName="descendantText" presStyleLbl="alignAccFollowNode1" presStyleIdx="2" presStyleCnt="3">
        <dgm:presLayoutVars>
          <dgm:bulletEnabled val="1"/>
        </dgm:presLayoutVars>
      </dgm:prSet>
      <dgm:spPr/>
      <dgm:t>
        <a:bodyPr/>
        <a:lstStyle/>
        <a:p>
          <a:endParaRPr lang="es-AR"/>
        </a:p>
      </dgm:t>
    </dgm:pt>
  </dgm:ptLst>
  <dgm:cxnLst>
    <dgm:cxn modelId="{745B7572-6B9A-4C54-9431-7C6A7BAEA748}" srcId="{A7BF5DB8-64F0-462F-94C5-179B7686AD67}" destId="{988167C1-C3EF-48CA-A85D-29646FA9F3E8}" srcOrd="1" destOrd="0" parTransId="{B6E80B73-12E6-4D36-B240-72C601C5A953}" sibTransId="{219FFF34-3CC8-44B9-9804-38DDB6431838}"/>
    <dgm:cxn modelId="{D7D9B3E3-28A1-48F9-BA57-359277B88793}" type="presOf" srcId="{1E4DF151-C6A5-4C81-985B-48373E41BCCB}" destId="{6DE1B5EB-C66F-48B3-870D-9C99BF7A3054}" srcOrd="0" destOrd="0" presId="urn:microsoft.com/office/officeart/2005/8/layout/vList5"/>
    <dgm:cxn modelId="{26063D6D-DAC6-490A-9BF0-5FCA27FCE548}" srcId="{A7BF5DB8-64F0-462F-94C5-179B7686AD67}" destId="{691E8A2E-237E-488F-83EC-EFD9345734C2}" srcOrd="0" destOrd="0" parTransId="{92F3BD75-D641-4193-928F-9DBC8AA10FAE}" sibTransId="{1CE2F101-AFAF-4009-B53D-7FC44A749032}"/>
    <dgm:cxn modelId="{6AD3DAEA-8FBC-4C97-BC48-4ADBD86B1BFB}" type="presOf" srcId="{988167C1-C3EF-48CA-A85D-29646FA9F3E8}" destId="{D34FDA8C-7269-4B45-80D8-C006C902F502}" srcOrd="0" destOrd="1" presId="urn:microsoft.com/office/officeart/2005/8/layout/vList5"/>
    <dgm:cxn modelId="{590779A6-AB20-4DC3-8164-DF79A44E3C76}" type="presOf" srcId="{38BF8C1D-081B-48CD-BDFF-851EE78011FC}" destId="{6DE1B5EB-C66F-48B3-870D-9C99BF7A3054}" srcOrd="0" destOrd="1" presId="urn:microsoft.com/office/officeart/2005/8/layout/vList5"/>
    <dgm:cxn modelId="{55BB5CB0-9042-49B2-8911-AB86E6F84E72}" type="presOf" srcId="{1CF22EE1-8526-4CCC-B8A3-D0D36ECE099B}" destId="{2BEBDC70-4D3C-4BD3-A26A-705743160F36}" srcOrd="0" destOrd="0" presId="urn:microsoft.com/office/officeart/2005/8/layout/vList5"/>
    <dgm:cxn modelId="{7429145B-7131-4EDA-9111-0870195FA36F}" type="presOf" srcId="{1D3004C7-85E3-4A3F-9F72-1C95923768AD}" destId="{AE1F55A8-D310-49F0-A805-A91361951C4E}" srcOrd="0" destOrd="2" presId="urn:microsoft.com/office/officeart/2005/8/layout/vList5"/>
    <dgm:cxn modelId="{732B1476-577C-41C7-AD6B-A242FCDCDA4D}" type="presOf" srcId="{691E8A2E-237E-488F-83EC-EFD9345734C2}" destId="{D34FDA8C-7269-4B45-80D8-C006C902F502}" srcOrd="0" destOrd="0" presId="urn:microsoft.com/office/officeart/2005/8/layout/vList5"/>
    <dgm:cxn modelId="{916A88A6-C87C-4FD2-9A6A-57D446A35896}" type="presOf" srcId="{225B3AE4-1B73-493F-8C3F-ECF6F95E6BF3}" destId="{AE1F55A8-D310-49F0-A805-A91361951C4E}" srcOrd="0" destOrd="1" presId="urn:microsoft.com/office/officeart/2005/8/layout/vList5"/>
    <dgm:cxn modelId="{6E8F80F0-A5E2-4734-9B33-B3C12595E6B7}" srcId="{B998A73E-2268-4AA3-B1FD-D0F1D98FEDC4}" destId="{BEE60A70-57DB-41D1-9F74-05CBB5E13FB6}" srcOrd="1" destOrd="0" parTransId="{ACB105AF-31B9-4DF2-A083-669730E3FBA1}" sibTransId="{E26F5F1A-C263-4CE2-B997-2FF2B366635F}"/>
    <dgm:cxn modelId="{7EA58018-9876-47EA-881B-8F2E55A2E1F2}" srcId="{B998A73E-2268-4AA3-B1FD-D0F1D98FEDC4}" destId="{A7BF5DB8-64F0-462F-94C5-179B7686AD67}" srcOrd="2" destOrd="0" parTransId="{F36F7558-EDD4-4075-8E00-27A88455EE13}" sibTransId="{EBCC69F3-D52A-4664-AEBE-AFF5D8BE252C}"/>
    <dgm:cxn modelId="{60D96E64-B821-431C-8E25-F578337EEB32}" srcId="{BEE60A70-57DB-41D1-9F74-05CBB5E13FB6}" destId="{38BF8C1D-081B-48CD-BDFF-851EE78011FC}" srcOrd="1" destOrd="0" parTransId="{B2D20CEE-15F1-4080-B167-D81AB9074732}" sibTransId="{C819843F-D49B-4607-A474-432DBDCE3E10}"/>
    <dgm:cxn modelId="{C1CDDB6F-E51E-4EA3-AAEA-F37C84425193}" type="presOf" srcId="{DF2B5FFF-6C9E-419D-B0FA-76EED642F75B}" destId="{AE1F55A8-D310-49F0-A805-A91361951C4E}" srcOrd="0" destOrd="0" presId="urn:microsoft.com/office/officeart/2005/8/layout/vList5"/>
    <dgm:cxn modelId="{5ED96067-BF83-4A62-A40C-F25997AF9859}" srcId="{BEE60A70-57DB-41D1-9F74-05CBB5E13FB6}" destId="{1E4DF151-C6A5-4C81-985B-48373E41BCCB}" srcOrd="0" destOrd="0" parTransId="{892F9F82-A966-4266-A75B-F8E4A2284A84}" sibTransId="{6AEA6FFD-B323-4DF3-AECB-EB64101AB1B5}"/>
    <dgm:cxn modelId="{9184757A-8459-4583-A666-FDEF991FE723}" type="presOf" srcId="{F09D059A-089E-4000-B23B-609BDB1E7DB5}" destId="{AE1F55A8-D310-49F0-A805-A91361951C4E}" srcOrd="0" destOrd="3" presId="urn:microsoft.com/office/officeart/2005/8/layout/vList5"/>
    <dgm:cxn modelId="{A3BABD6C-D991-4C30-93D0-AE72C0A584D6}" srcId="{A7BF5DB8-64F0-462F-94C5-179B7686AD67}" destId="{1F543D5A-3C41-41BB-B62A-7630911483BE}" srcOrd="2" destOrd="0" parTransId="{4B85ADE7-DAAA-4A57-BFF0-61F9099B007C}" sibTransId="{1D8A5F43-A23B-4670-A28B-3CD72D925E9C}"/>
    <dgm:cxn modelId="{48CC24A5-F9EF-4028-A03F-B0544CA7AD82}" type="presOf" srcId="{BEE60A70-57DB-41D1-9F74-05CBB5E13FB6}" destId="{F819A886-099E-42EA-BF79-BA2D5CA1F849}" srcOrd="0" destOrd="0" presId="urn:microsoft.com/office/officeart/2005/8/layout/vList5"/>
    <dgm:cxn modelId="{2B6892A8-9A60-4E6F-9718-3B31EF113722}" srcId="{1CF22EE1-8526-4CCC-B8A3-D0D36ECE099B}" destId="{DF2B5FFF-6C9E-419D-B0FA-76EED642F75B}" srcOrd="0" destOrd="0" parTransId="{3F806B8D-DCC6-42B1-90FB-66CCCB8CEC3E}" sibTransId="{D6A450AC-2C49-4841-8678-DEB62E7C2BD7}"/>
    <dgm:cxn modelId="{23737C3B-E620-4D7C-82D8-00703D2FCC12}" type="presOf" srcId="{1F543D5A-3C41-41BB-B62A-7630911483BE}" destId="{D34FDA8C-7269-4B45-80D8-C006C902F502}" srcOrd="0" destOrd="2" presId="urn:microsoft.com/office/officeart/2005/8/layout/vList5"/>
    <dgm:cxn modelId="{647AACAE-6308-4891-8852-BB2F3AF201C3}" srcId="{1CF22EE1-8526-4CCC-B8A3-D0D36ECE099B}" destId="{1D3004C7-85E3-4A3F-9F72-1C95923768AD}" srcOrd="2" destOrd="0" parTransId="{2ADEABCD-8460-4CC2-B9B5-0D2FC19ACE5D}" sibTransId="{3553D6DD-C2E1-49C1-8FA3-69A6E1C5D502}"/>
    <dgm:cxn modelId="{62C3B8EB-3EDD-4D4D-AEFC-E14DA7FAC2C1}" srcId="{1CF22EE1-8526-4CCC-B8A3-D0D36ECE099B}" destId="{225B3AE4-1B73-493F-8C3F-ECF6F95E6BF3}" srcOrd="1" destOrd="0" parTransId="{C8931030-83CC-4AA8-B682-E9E749CF9747}" sibTransId="{F2F94CED-4A57-482C-A5A6-878E90D94B42}"/>
    <dgm:cxn modelId="{28ACB750-45B3-407B-BFFF-0283CBA029E9}" srcId="{1CF22EE1-8526-4CCC-B8A3-D0D36ECE099B}" destId="{F09D059A-089E-4000-B23B-609BDB1E7DB5}" srcOrd="3" destOrd="0" parTransId="{662FC85A-DACD-4497-8AE6-BA75FCB22682}" sibTransId="{75605384-9049-42EB-932E-9F0093AED61D}"/>
    <dgm:cxn modelId="{A3B76B35-AC9F-408C-ACC0-E991A1ED083F}" type="presOf" srcId="{B998A73E-2268-4AA3-B1FD-D0F1D98FEDC4}" destId="{A4B4C79D-D6B9-4B88-96D2-8BB693AC29A1}" srcOrd="0" destOrd="0" presId="urn:microsoft.com/office/officeart/2005/8/layout/vList5"/>
    <dgm:cxn modelId="{B8F0F12F-F6A8-498C-911F-4F4D61CD03A2}" srcId="{B998A73E-2268-4AA3-B1FD-D0F1D98FEDC4}" destId="{1CF22EE1-8526-4CCC-B8A3-D0D36ECE099B}" srcOrd="0" destOrd="0" parTransId="{A2C723A5-F15E-4DEC-AA62-56BE023A17E3}" sibTransId="{B8150025-04DF-47B5-AC35-9BF41E5EDDEB}"/>
    <dgm:cxn modelId="{EFB6CEB0-7E22-461A-90C6-B913C904B5DD}" type="presOf" srcId="{A7BF5DB8-64F0-462F-94C5-179B7686AD67}" destId="{8C2B4FE2-F111-4303-A695-72A514937900}" srcOrd="0" destOrd="0" presId="urn:microsoft.com/office/officeart/2005/8/layout/vList5"/>
    <dgm:cxn modelId="{D2B1F511-F46A-4FDB-85A2-E78CF7AA6664}" type="presParOf" srcId="{A4B4C79D-D6B9-4B88-96D2-8BB693AC29A1}" destId="{AD67EA99-4DFB-45B2-AC26-12325D810F4E}" srcOrd="0" destOrd="0" presId="urn:microsoft.com/office/officeart/2005/8/layout/vList5"/>
    <dgm:cxn modelId="{E34FE1C3-A884-44DE-ACDC-1ADC55FBDB98}" type="presParOf" srcId="{AD67EA99-4DFB-45B2-AC26-12325D810F4E}" destId="{2BEBDC70-4D3C-4BD3-A26A-705743160F36}" srcOrd="0" destOrd="0" presId="urn:microsoft.com/office/officeart/2005/8/layout/vList5"/>
    <dgm:cxn modelId="{30437553-55A5-41C1-937F-537A69830B89}" type="presParOf" srcId="{AD67EA99-4DFB-45B2-AC26-12325D810F4E}" destId="{AE1F55A8-D310-49F0-A805-A91361951C4E}" srcOrd="1" destOrd="0" presId="urn:microsoft.com/office/officeart/2005/8/layout/vList5"/>
    <dgm:cxn modelId="{A1A53C19-C314-42BC-B72E-F8723CCA833C}" type="presParOf" srcId="{A4B4C79D-D6B9-4B88-96D2-8BB693AC29A1}" destId="{44F2F71E-22B2-48EF-A2E3-63CB7BD50783}" srcOrd="1" destOrd="0" presId="urn:microsoft.com/office/officeart/2005/8/layout/vList5"/>
    <dgm:cxn modelId="{EB0E2949-4050-4C56-8BAB-BB95696A299E}" type="presParOf" srcId="{A4B4C79D-D6B9-4B88-96D2-8BB693AC29A1}" destId="{E3C63547-445D-4666-BF2D-B4E3F748A0B4}" srcOrd="2" destOrd="0" presId="urn:microsoft.com/office/officeart/2005/8/layout/vList5"/>
    <dgm:cxn modelId="{2119166C-F1FB-469D-A077-16428C39F027}" type="presParOf" srcId="{E3C63547-445D-4666-BF2D-B4E3F748A0B4}" destId="{F819A886-099E-42EA-BF79-BA2D5CA1F849}" srcOrd="0" destOrd="0" presId="urn:microsoft.com/office/officeart/2005/8/layout/vList5"/>
    <dgm:cxn modelId="{3E5862D3-BFCF-4DA6-8096-C2FA41576568}" type="presParOf" srcId="{E3C63547-445D-4666-BF2D-B4E3F748A0B4}" destId="{6DE1B5EB-C66F-48B3-870D-9C99BF7A3054}" srcOrd="1" destOrd="0" presId="urn:microsoft.com/office/officeart/2005/8/layout/vList5"/>
    <dgm:cxn modelId="{D6ADC02D-1F62-45A2-B126-19C28C4101B3}" type="presParOf" srcId="{A4B4C79D-D6B9-4B88-96D2-8BB693AC29A1}" destId="{4A43270B-186A-435A-BB46-D0A6F7E034E8}" srcOrd="3" destOrd="0" presId="urn:microsoft.com/office/officeart/2005/8/layout/vList5"/>
    <dgm:cxn modelId="{F35DA515-E4AF-4021-BEDD-E478C836928B}" type="presParOf" srcId="{A4B4C79D-D6B9-4B88-96D2-8BB693AC29A1}" destId="{B04DD34C-8B15-4179-A093-F3F5F5E9D4EE}" srcOrd="4" destOrd="0" presId="urn:microsoft.com/office/officeart/2005/8/layout/vList5"/>
    <dgm:cxn modelId="{18A007E8-1FFC-46F9-8560-0D59D2856F9C}" type="presParOf" srcId="{B04DD34C-8B15-4179-A093-F3F5F5E9D4EE}" destId="{8C2B4FE2-F111-4303-A695-72A514937900}" srcOrd="0" destOrd="0" presId="urn:microsoft.com/office/officeart/2005/8/layout/vList5"/>
    <dgm:cxn modelId="{96573782-E528-4F43-8C2A-36448E42ABEF}" type="presParOf" srcId="{B04DD34C-8B15-4179-A093-F3F5F5E9D4EE}" destId="{D34FDA8C-7269-4B45-80D8-C006C902F502}" srcOrd="1" destOrd="0" presId="urn:microsoft.com/office/officeart/2005/8/layout/vList5"/>
  </dgm:cxnLst>
  <dgm:bg>
    <a:solidFill>
      <a:srgbClr val="333399"/>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8EE7B3-22E6-421A-94CB-F387DA858C0B}"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s-AR"/>
        </a:p>
      </dgm:t>
    </dgm:pt>
    <dgm:pt modelId="{8A489844-9D52-4974-8A4F-A816EE8E992E}">
      <dgm:prSet phldrT="[Texto]"/>
      <dgm:spPr/>
      <dgm:t>
        <a:bodyPr/>
        <a:lstStyle/>
        <a:p>
          <a:r>
            <a:rPr lang="es-AR" dirty="0" err="1" smtClean="0"/>
            <a:t>Micromedición</a:t>
          </a:r>
          <a:endParaRPr lang="es-AR" dirty="0"/>
        </a:p>
      </dgm:t>
    </dgm:pt>
    <dgm:pt modelId="{C8A7722F-7D68-45CE-BA3E-6956A6A19FBC}" type="parTrans" cxnId="{1C36190A-7482-41AB-A150-97784498D53F}">
      <dgm:prSet/>
      <dgm:spPr/>
      <dgm:t>
        <a:bodyPr/>
        <a:lstStyle/>
        <a:p>
          <a:endParaRPr lang="es-AR"/>
        </a:p>
      </dgm:t>
    </dgm:pt>
    <dgm:pt modelId="{668882C8-6BF4-4539-BBD6-A46DBFBF661F}" type="sibTrans" cxnId="{1C36190A-7482-41AB-A150-97784498D53F}">
      <dgm:prSet/>
      <dgm:spPr/>
      <dgm:t>
        <a:bodyPr/>
        <a:lstStyle/>
        <a:p>
          <a:endParaRPr lang="es-AR"/>
        </a:p>
      </dgm:t>
    </dgm:pt>
    <dgm:pt modelId="{002FD039-32BC-4EE0-AFC3-AB59AA79A8EB}">
      <dgm:prSet phldrT="[Texto]"/>
      <dgm:spPr/>
      <dgm:t>
        <a:bodyPr/>
        <a:lstStyle/>
        <a:p>
          <a:r>
            <a:rPr lang="es-AR" dirty="0" smtClean="0"/>
            <a:t>Racionalizar el Consumo</a:t>
          </a:r>
          <a:endParaRPr lang="es-AR" dirty="0"/>
        </a:p>
      </dgm:t>
    </dgm:pt>
    <dgm:pt modelId="{23FEADD5-5971-4BDC-82EA-2FD821A4EF19}" type="parTrans" cxnId="{51C355E6-FCE6-4273-8600-55057B039F98}">
      <dgm:prSet/>
      <dgm:spPr/>
      <dgm:t>
        <a:bodyPr/>
        <a:lstStyle/>
        <a:p>
          <a:endParaRPr lang="es-AR"/>
        </a:p>
      </dgm:t>
    </dgm:pt>
    <dgm:pt modelId="{63B5AA3E-9DFF-45E8-A377-A30719EB677E}" type="sibTrans" cxnId="{51C355E6-FCE6-4273-8600-55057B039F98}">
      <dgm:prSet/>
      <dgm:spPr/>
      <dgm:t>
        <a:bodyPr/>
        <a:lstStyle/>
        <a:p>
          <a:endParaRPr lang="es-AR"/>
        </a:p>
      </dgm:t>
    </dgm:pt>
    <dgm:pt modelId="{E2DD6B91-F898-4693-996C-06E613830C26}">
      <dgm:prSet phldrT="[Texto]" custT="1"/>
      <dgm:spPr/>
      <dgm:t>
        <a:bodyPr/>
        <a:lstStyle/>
        <a:p>
          <a:r>
            <a:rPr lang="es-AR" sz="1000" dirty="0" smtClean="0">
              <a:latin typeface="Calibri" pitchFamily="34" charset="0"/>
              <a:cs typeface="Calibri" pitchFamily="34" charset="0"/>
            </a:rPr>
            <a:t>Mejoramiento</a:t>
          </a:r>
        </a:p>
        <a:p>
          <a:r>
            <a:rPr lang="es-AR" sz="1000" dirty="0" smtClean="0">
              <a:latin typeface="Calibri" pitchFamily="34" charset="0"/>
              <a:cs typeface="Calibri" pitchFamily="34" charset="0"/>
            </a:rPr>
            <a:t>Operacional </a:t>
          </a:r>
          <a:endParaRPr lang="es-AR" sz="1000" dirty="0">
            <a:latin typeface="Calibri" pitchFamily="34" charset="0"/>
            <a:cs typeface="Calibri" pitchFamily="34" charset="0"/>
          </a:endParaRPr>
        </a:p>
      </dgm:t>
    </dgm:pt>
    <dgm:pt modelId="{28B181BF-6B6A-446F-8BC9-544B66635E8A}" type="parTrans" cxnId="{DAB5DED5-0771-4821-9B24-7E53B8BDEC7A}">
      <dgm:prSet/>
      <dgm:spPr/>
      <dgm:t>
        <a:bodyPr/>
        <a:lstStyle/>
        <a:p>
          <a:endParaRPr lang="es-AR"/>
        </a:p>
      </dgm:t>
    </dgm:pt>
    <dgm:pt modelId="{30C6EE31-A67E-47DF-992F-6577566B00F3}" type="sibTrans" cxnId="{DAB5DED5-0771-4821-9B24-7E53B8BDEC7A}">
      <dgm:prSet/>
      <dgm:spPr/>
      <dgm:t>
        <a:bodyPr/>
        <a:lstStyle/>
        <a:p>
          <a:endParaRPr lang="es-AR"/>
        </a:p>
      </dgm:t>
    </dgm:pt>
    <dgm:pt modelId="{0C0E5EAB-7C0E-4694-95F4-9E6485D6F801}">
      <dgm:prSet phldrT="[Texto]"/>
      <dgm:spPr/>
      <dgm:t>
        <a:bodyPr/>
        <a:lstStyle/>
        <a:p>
          <a:r>
            <a:rPr lang="es-AR" dirty="0" smtClean="0"/>
            <a:t>Reducción de Costos Operativos</a:t>
          </a:r>
          <a:endParaRPr lang="es-AR" dirty="0"/>
        </a:p>
      </dgm:t>
    </dgm:pt>
    <dgm:pt modelId="{F9C8999D-43A1-4FB1-B935-518642AD8247}" type="parTrans" cxnId="{ABB6DA5E-B081-401D-9872-E942929653B9}">
      <dgm:prSet/>
      <dgm:spPr/>
      <dgm:t>
        <a:bodyPr/>
        <a:lstStyle/>
        <a:p>
          <a:endParaRPr lang="es-AR"/>
        </a:p>
      </dgm:t>
    </dgm:pt>
    <dgm:pt modelId="{3C11B6BF-B111-464F-99CD-8465BB1F8B90}" type="sibTrans" cxnId="{ABB6DA5E-B081-401D-9872-E942929653B9}">
      <dgm:prSet/>
      <dgm:spPr/>
      <dgm:t>
        <a:bodyPr/>
        <a:lstStyle/>
        <a:p>
          <a:endParaRPr lang="es-AR"/>
        </a:p>
      </dgm:t>
    </dgm:pt>
    <dgm:pt modelId="{15D4AA3E-EB6E-4AA8-9C07-07E07341F882}">
      <dgm:prSet phldrT="[Texto]"/>
      <dgm:spPr/>
      <dgm:t>
        <a:bodyPr/>
        <a:lstStyle/>
        <a:p>
          <a:r>
            <a:rPr lang="es-AR" dirty="0" smtClean="0"/>
            <a:t>Equidad Tarifaria</a:t>
          </a:r>
          <a:endParaRPr lang="es-AR" dirty="0"/>
        </a:p>
      </dgm:t>
    </dgm:pt>
    <dgm:pt modelId="{175EDFF8-BA92-41AB-ADD0-125E5B203530}" type="parTrans" cxnId="{A538E054-8DA4-4053-96AF-EA4492E59572}">
      <dgm:prSet/>
      <dgm:spPr/>
      <dgm:t>
        <a:bodyPr/>
        <a:lstStyle/>
        <a:p>
          <a:endParaRPr lang="es-AR"/>
        </a:p>
      </dgm:t>
    </dgm:pt>
    <dgm:pt modelId="{EB6307A4-6A36-4871-A15D-992CD5B4EE45}" type="sibTrans" cxnId="{A538E054-8DA4-4053-96AF-EA4492E59572}">
      <dgm:prSet/>
      <dgm:spPr/>
      <dgm:t>
        <a:bodyPr/>
        <a:lstStyle/>
        <a:p>
          <a:endParaRPr lang="es-AR"/>
        </a:p>
      </dgm:t>
    </dgm:pt>
    <dgm:pt modelId="{0ACD9E7D-92DA-4C54-BF9C-04B63ED81C59}">
      <dgm:prSet/>
      <dgm:spPr/>
      <dgm:t>
        <a:bodyPr/>
        <a:lstStyle/>
        <a:p>
          <a:r>
            <a:rPr lang="es-AR" dirty="0" smtClean="0"/>
            <a:t>Mejoramiento de Calidad del Servicio</a:t>
          </a:r>
          <a:endParaRPr lang="es-AR" dirty="0"/>
        </a:p>
      </dgm:t>
    </dgm:pt>
    <dgm:pt modelId="{460B80DE-0EA0-4296-97E1-F4A8378837DB}" type="parTrans" cxnId="{443B6B0B-505A-4C7F-922C-8866CEF60BCF}">
      <dgm:prSet/>
      <dgm:spPr/>
      <dgm:t>
        <a:bodyPr/>
        <a:lstStyle/>
        <a:p>
          <a:endParaRPr lang="es-AR"/>
        </a:p>
      </dgm:t>
    </dgm:pt>
    <dgm:pt modelId="{597688A8-1E2B-4DE8-A9C9-8CCAC2FAB35A}" type="sibTrans" cxnId="{443B6B0B-505A-4C7F-922C-8866CEF60BCF}">
      <dgm:prSet/>
      <dgm:spPr/>
      <dgm:t>
        <a:bodyPr/>
        <a:lstStyle/>
        <a:p>
          <a:endParaRPr lang="es-AR"/>
        </a:p>
      </dgm:t>
    </dgm:pt>
    <dgm:pt modelId="{CF717EE0-D6B8-4622-8D61-9394D61FF20D}">
      <dgm:prSet/>
      <dgm:spPr/>
      <dgm:t>
        <a:bodyPr/>
        <a:lstStyle/>
        <a:p>
          <a:r>
            <a:rPr lang="es-AR" dirty="0" smtClean="0"/>
            <a:t>Mejor Uso de</a:t>
          </a:r>
        </a:p>
        <a:p>
          <a:r>
            <a:rPr lang="es-AR" dirty="0" smtClean="0"/>
            <a:t>Infraestructura</a:t>
          </a:r>
          <a:endParaRPr lang="es-AR" dirty="0"/>
        </a:p>
      </dgm:t>
    </dgm:pt>
    <dgm:pt modelId="{C75D6A7F-A424-4858-980E-32EDCC0467D1}" type="parTrans" cxnId="{4812DD83-6468-4691-BD01-7F5DE0194048}">
      <dgm:prSet/>
      <dgm:spPr/>
      <dgm:t>
        <a:bodyPr/>
        <a:lstStyle/>
        <a:p>
          <a:endParaRPr lang="es-AR"/>
        </a:p>
      </dgm:t>
    </dgm:pt>
    <dgm:pt modelId="{A5F6683A-32CB-4233-A111-C20F9CB8DBA7}" type="sibTrans" cxnId="{4812DD83-6468-4691-BD01-7F5DE0194048}">
      <dgm:prSet/>
      <dgm:spPr/>
      <dgm:t>
        <a:bodyPr/>
        <a:lstStyle/>
        <a:p>
          <a:endParaRPr lang="es-AR"/>
        </a:p>
      </dgm:t>
    </dgm:pt>
    <dgm:pt modelId="{52B6EB81-3AA5-47C3-8753-534A4805BEEF}" type="pres">
      <dgm:prSet presAssocID="{AD8EE7B3-22E6-421A-94CB-F387DA858C0B}" presName="composite" presStyleCnt="0">
        <dgm:presLayoutVars>
          <dgm:chMax val="1"/>
          <dgm:dir/>
          <dgm:resizeHandles val="exact"/>
        </dgm:presLayoutVars>
      </dgm:prSet>
      <dgm:spPr/>
      <dgm:t>
        <a:bodyPr/>
        <a:lstStyle/>
        <a:p>
          <a:endParaRPr lang="es-AR"/>
        </a:p>
      </dgm:t>
    </dgm:pt>
    <dgm:pt modelId="{8E076FB0-9EED-4CE7-8294-7959CF2B714F}" type="pres">
      <dgm:prSet presAssocID="{AD8EE7B3-22E6-421A-94CB-F387DA858C0B}" presName="radial" presStyleCnt="0">
        <dgm:presLayoutVars>
          <dgm:animLvl val="ctr"/>
        </dgm:presLayoutVars>
      </dgm:prSet>
      <dgm:spPr/>
    </dgm:pt>
    <dgm:pt modelId="{62E39319-BBD2-4AD8-B650-98407B5CB5A2}" type="pres">
      <dgm:prSet presAssocID="{8A489844-9D52-4974-8A4F-A816EE8E992E}" presName="centerShape" presStyleLbl="vennNode1" presStyleIdx="0" presStyleCnt="7"/>
      <dgm:spPr/>
      <dgm:t>
        <a:bodyPr/>
        <a:lstStyle/>
        <a:p>
          <a:endParaRPr lang="es-AR"/>
        </a:p>
      </dgm:t>
    </dgm:pt>
    <dgm:pt modelId="{1914AD93-BE96-4ABF-8AAF-C246EF8739D0}" type="pres">
      <dgm:prSet presAssocID="{002FD039-32BC-4EE0-AFC3-AB59AA79A8EB}" presName="node" presStyleLbl="vennNode1" presStyleIdx="1" presStyleCnt="7">
        <dgm:presLayoutVars>
          <dgm:bulletEnabled val="1"/>
        </dgm:presLayoutVars>
      </dgm:prSet>
      <dgm:spPr/>
      <dgm:t>
        <a:bodyPr/>
        <a:lstStyle/>
        <a:p>
          <a:endParaRPr lang="es-AR"/>
        </a:p>
      </dgm:t>
    </dgm:pt>
    <dgm:pt modelId="{6B963D6D-B0E0-4399-A5A9-414305BEBAAD}" type="pres">
      <dgm:prSet presAssocID="{E2DD6B91-F898-4693-996C-06E613830C26}" presName="node" presStyleLbl="vennNode1" presStyleIdx="2" presStyleCnt="7">
        <dgm:presLayoutVars>
          <dgm:bulletEnabled val="1"/>
        </dgm:presLayoutVars>
      </dgm:prSet>
      <dgm:spPr/>
      <dgm:t>
        <a:bodyPr/>
        <a:lstStyle/>
        <a:p>
          <a:endParaRPr lang="es-AR"/>
        </a:p>
      </dgm:t>
    </dgm:pt>
    <dgm:pt modelId="{4D60ACEA-4012-45E3-BC4E-4FED4F2E387C}" type="pres">
      <dgm:prSet presAssocID="{CF717EE0-D6B8-4622-8D61-9394D61FF20D}" presName="node" presStyleLbl="vennNode1" presStyleIdx="3" presStyleCnt="7">
        <dgm:presLayoutVars>
          <dgm:bulletEnabled val="1"/>
        </dgm:presLayoutVars>
      </dgm:prSet>
      <dgm:spPr/>
      <dgm:t>
        <a:bodyPr/>
        <a:lstStyle/>
        <a:p>
          <a:endParaRPr lang="es-AR"/>
        </a:p>
      </dgm:t>
    </dgm:pt>
    <dgm:pt modelId="{0B854109-9346-43B1-8393-2392C78515B6}" type="pres">
      <dgm:prSet presAssocID="{0ACD9E7D-92DA-4C54-BF9C-04B63ED81C59}" presName="node" presStyleLbl="vennNode1" presStyleIdx="4" presStyleCnt="7">
        <dgm:presLayoutVars>
          <dgm:bulletEnabled val="1"/>
        </dgm:presLayoutVars>
      </dgm:prSet>
      <dgm:spPr/>
      <dgm:t>
        <a:bodyPr/>
        <a:lstStyle/>
        <a:p>
          <a:endParaRPr lang="es-AR"/>
        </a:p>
      </dgm:t>
    </dgm:pt>
    <dgm:pt modelId="{36858660-4F8E-46BD-96A8-CB92A7C33A62}" type="pres">
      <dgm:prSet presAssocID="{0C0E5EAB-7C0E-4694-95F4-9E6485D6F801}" presName="node" presStyleLbl="vennNode1" presStyleIdx="5" presStyleCnt="7" custRadScaleRad="100730" custRadScaleInc="399">
        <dgm:presLayoutVars>
          <dgm:bulletEnabled val="1"/>
        </dgm:presLayoutVars>
      </dgm:prSet>
      <dgm:spPr/>
      <dgm:t>
        <a:bodyPr/>
        <a:lstStyle/>
        <a:p>
          <a:endParaRPr lang="es-AR"/>
        </a:p>
      </dgm:t>
    </dgm:pt>
    <dgm:pt modelId="{AA9F71E8-73C3-447C-896B-8AA71D8676BF}" type="pres">
      <dgm:prSet presAssocID="{15D4AA3E-EB6E-4AA8-9C07-07E07341F882}" presName="node" presStyleLbl="vennNode1" presStyleIdx="6" presStyleCnt="7">
        <dgm:presLayoutVars>
          <dgm:bulletEnabled val="1"/>
        </dgm:presLayoutVars>
      </dgm:prSet>
      <dgm:spPr/>
      <dgm:t>
        <a:bodyPr/>
        <a:lstStyle/>
        <a:p>
          <a:endParaRPr lang="es-AR"/>
        </a:p>
      </dgm:t>
    </dgm:pt>
  </dgm:ptLst>
  <dgm:cxnLst>
    <dgm:cxn modelId="{A538E054-8DA4-4053-96AF-EA4492E59572}" srcId="{8A489844-9D52-4974-8A4F-A816EE8E992E}" destId="{15D4AA3E-EB6E-4AA8-9C07-07E07341F882}" srcOrd="5" destOrd="0" parTransId="{175EDFF8-BA92-41AB-ADD0-125E5B203530}" sibTransId="{EB6307A4-6A36-4871-A15D-992CD5B4EE45}"/>
    <dgm:cxn modelId="{4812DD83-6468-4691-BD01-7F5DE0194048}" srcId="{8A489844-9D52-4974-8A4F-A816EE8E992E}" destId="{CF717EE0-D6B8-4622-8D61-9394D61FF20D}" srcOrd="2" destOrd="0" parTransId="{C75D6A7F-A424-4858-980E-32EDCC0467D1}" sibTransId="{A5F6683A-32CB-4233-A111-C20F9CB8DBA7}"/>
    <dgm:cxn modelId="{F09846A5-6FAE-46CA-9095-753E33128D22}" type="presOf" srcId="{0C0E5EAB-7C0E-4694-95F4-9E6485D6F801}" destId="{36858660-4F8E-46BD-96A8-CB92A7C33A62}" srcOrd="0" destOrd="0" presId="urn:microsoft.com/office/officeart/2005/8/layout/radial3"/>
    <dgm:cxn modelId="{443B6B0B-505A-4C7F-922C-8866CEF60BCF}" srcId="{8A489844-9D52-4974-8A4F-A816EE8E992E}" destId="{0ACD9E7D-92DA-4C54-BF9C-04B63ED81C59}" srcOrd="3" destOrd="0" parTransId="{460B80DE-0EA0-4296-97E1-F4A8378837DB}" sibTransId="{597688A8-1E2B-4DE8-A9C9-8CCAC2FAB35A}"/>
    <dgm:cxn modelId="{5B0FDBD1-6532-42D0-8E9E-DC2806639415}" type="presOf" srcId="{002FD039-32BC-4EE0-AFC3-AB59AA79A8EB}" destId="{1914AD93-BE96-4ABF-8AAF-C246EF8739D0}" srcOrd="0" destOrd="0" presId="urn:microsoft.com/office/officeart/2005/8/layout/radial3"/>
    <dgm:cxn modelId="{3C9F1AF6-9572-4774-A308-46CCD174E38D}" type="presOf" srcId="{8A489844-9D52-4974-8A4F-A816EE8E992E}" destId="{62E39319-BBD2-4AD8-B650-98407B5CB5A2}" srcOrd="0" destOrd="0" presId="urn:microsoft.com/office/officeart/2005/8/layout/radial3"/>
    <dgm:cxn modelId="{ABB6DA5E-B081-401D-9872-E942929653B9}" srcId="{8A489844-9D52-4974-8A4F-A816EE8E992E}" destId="{0C0E5EAB-7C0E-4694-95F4-9E6485D6F801}" srcOrd="4" destOrd="0" parTransId="{F9C8999D-43A1-4FB1-B935-518642AD8247}" sibTransId="{3C11B6BF-B111-464F-99CD-8465BB1F8B90}"/>
    <dgm:cxn modelId="{35E2FDD2-812C-4455-B509-62A46E0637F4}" type="presOf" srcId="{CF717EE0-D6B8-4622-8D61-9394D61FF20D}" destId="{4D60ACEA-4012-45E3-BC4E-4FED4F2E387C}" srcOrd="0" destOrd="0" presId="urn:microsoft.com/office/officeart/2005/8/layout/radial3"/>
    <dgm:cxn modelId="{4285FBFF-09C7-4858-A498-4F5E79EA406B}" type="presOf" srcId="{E2DD6B91-F898-4693-996C-06E613830C26}" destId="{6B963D6D-B0E0-4399-A5A9-414305BEBAAD}" srcOrd="0" destOrd="0" presId="urn:microsoft.com/office/officeart/2005/8/layout/radial3"/>
    <dgm:cxn modelId="{EE64F3F6-2961-405F-B78B-294B994ED2A9}" type="presOf" srcId="{15D4AA3E-EB6E-4AA8-9C07-07E07341F882}" destId="{AA9F71E8-73C3-447C-896B-8AA71D8676BF}" srcOrd="0" destOrd="0" presId="urn:microsoft.com/office/officeart/2005/8/layout/radial3"/>
    <dgm:cxn modelId="{51C355E6-FCE6-4273-8600-55057B039F98}" srcId="{8A489844-9D52-4974-8A4F-A816EE8E992E}" destId="{002FD039-32BC-4EE0-AFC3-AB59AA79A8EB}" srcOrd="0" destOrd="0" parTransId="{23FEADD5-5971-4BDC-82EA-2FD821A4EF19}" sibTransId="{63B5AA3E-9DFF-45E8-A377-A30719EB677E}"/>
    <dgm:cxn modelId="{2EF8137A-8F87-4C3A-BD5B-8824FB94FCBE}" type="presOf" srcId="{0ACD9E7D-92DA-4C54-BF9C-04B63ED81C59}" destId="{0B854109-9346-43B1-8393-2392C78515B6}" srcOrd="0" destOrd="0" presId="urn:microsoft.com/office/officeart/2005/8/layout/radial3"/>
    <dgm:cxn modelId="{3BC37600-9CB9-487D-921C-119A6982C4BA}" type="presOf" srcId="{AD8EE7B3-22E6-421A-94CB-F387DA858C0B}" destId="{52B6EB81-3AA5-47C3-8753-534A4805BEEF}" srcOrd="0" destOrd="0" presId="urn:microsoft.com/office/officeart/2005/8/layout/radial3"/>
    <dgm:cxn modelId="{1C36190A-7482-41AB-A150-97784498D53F}" srcId="{AD8EE7B3-22E6-421A-94CB-F387DA858C0B}" destId="{8A489844-9D52-4974-8A4F-A816EE8E992E}" srcOrd="0" destOrd="0" parTransId="{C8A7722F-7D68-45CE-BA3E-6956A6A19FBC}" sibTransId="{668882C8-6BF4-4539-BBD6-A46DBFBF661F}"/>
    <dgm:cxn modelId="{DAB5DED5-0771-4821-9B24-7E53B8BDEC7A}" srcId="{8A489844-9D52-4974-8A4F-A816EE8E992E}" destId="{E2DD6B91-F898-4693-996C-06E613830C26}" srcOrd="1" destOrd="0" parTransId="{28B181BF-6B6A-446F-8BC9-544B66635E8A}" sibTransId="{30C6EE31-A67E-47DF-992F-6577566B00F3}"/>
    <dgm:cxn modelId="{8A0B8BC1-79CB-43BC-95A3-6B879DBCCE9F}" type="presParOf" srcId="{52B6EB81-3AA5-47C3-8753-534A4805BEEF}" destId="{8E076FB0-9EED-4CE7-8294-7959CF2B714F}" srcOrd="0" destOrd="0" presId="urn:microsoft.com/office/officeart/2005/8/layout/radial3"/>
    <dgm:cxn modelId="{B6DD3874-059A-42C1-B2DC-C4366F6F725E}" type="presParOf" srcId="{8E076FB0-9EED-4CE7-8294-7959CF2B714F}" destId="{62E39319-BBD2-4AD8-B650-98407B5CB5A2}" srcOrd="0" destOrd="0" presId="urn:microsoft.com/office/officeart/2005/8/layout/radial3"/>
    <dgm:cxn modelId="{2E8AAB43-F60A-4A47-9231-4F90A8AD7F6E}" type="presParOf" srcId="{8E076FB0-9EED-4CE7-8294-7959CF2B714F}" destId="{1914AD93-BE96-4ABF-8AAF-C246EF8739D0}" srcOrd="1" destOrd="0" presId="urn:microsoft.com/office/officeart/2005/8/layout/radial3"/>
    <dgm:cxn modelId="{D62BF65F-6A5A-4387-BF10-6677850D2601}" type="presParOf" srcId="{8E076FB0-9EED-4CE7-8294-7959CF2B714F}" destId="{6B963D6D-B0E0-4399-A5A9-414305BEBAAD}" srcOrd="2" destOrd="0" presId="urn:microsoft.com/office/officeart/2005/8/layout/radial3"/>
    <dgm:cxn modelId="{A2896A6B-945A-4438-ABE1-33FF9721A57C}" type="presParOf" srcId="{8E076FB0-9EED-4CE7-8294-7959CF2B714F}" destId="{4D60ACEA-4012-45E3-BC4E-4FED4F2E387C}" srcOrd="3" destOrd="0" presId="urn:microsoft.com/office/officeart/2005/8/layout/radial3"/>
    <dgm:cxn modelId="{0307E13F-22B1-45D5-87DA-085CC394DB8B}" type="presParOf" srcId="{8E076FB0-9EED-4CE7-8294-7959CF2B714F}" destId="{0B854109-9346-43B1-8393-2392C78515B6}" srcOrd="4" destOrd="0" presId="urn:microsoft.com/office/officeart/2005/8/layout/radial3"/>
    <dgm:cxn modelId="{63E3F01D-D349-4699-883B-97403C3917DA}" type="presParOf" srcId="{8E076FB0-9EED-4CE7-8294-7959CF2B714F}" destId="{36858660-4F8E-46BD-96A8-CB92A7C33A62}" srcOrd="5" destOrd="0" presId="urn:microsoft.com/office/officeart/2005/8/layout/radial3"/>
    <dgm:cxn modelId="{E40B02EB-7DFD-45FE-B6EC-62B491205124}" type="presParOf" srcId="{8E076FB0-9EED-4CE7-8294-7959CF2B714F}" destId="{AA9F71E8-73C3-447C-896B-8AA71D8676BF}"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8CA399-C8C6-4D47-A186-284C1625F51E}"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AR"/>
        </a:p>
      </dgm:t>
    </dgm:pt>
    <dgm:pt modelId="{7C64B71A-0FF3-42EE-87E4-63FEA72F7F13}">
      <dgm:prSet phldrT="[Texto]" custT="1"/>
      <dgm:spPr/>
      <dgm:t>
        <a:bodyPr/>
        <a:lstStyle/>
        <a:p>
          <a:r>
            <a:rPr lang="es-AR" sz="2800" dirty="0" smtClean="0">
              <a:latin typeface="Calibri" pitchFamily="34" charset="0"/>
              <a:cs typeface="Calibri" pitchFamily="34" charset="0"/>
            </a:rPr>
            <a:t>Documentos de la Estrategia de </a:t>
          </a:r>
          <a:r>
            <a:rPr lang="es-AR" sz="2800" dirty="0" err="1" smtClean="0">
              <a:latin typeface="Calibri" pitchFamily="34" charset="0"/>
              <a:cs typeface="Calibri" pitchFamily="34" charset="0"/>
            </a:rPr>
            <a:t>Micromedición</a:t>
          </a:r>
          <a:r>
            <a:rPr lang="es-AR" sz="2800" dirty="0" smtClean="0">
              <a:latin typeface="Calibri" pitchFamily="34" charset="0"/>
              <a:cs typeface="Calibri" pitchFamily="34" charset="0"/>
            </a:rPr>
            <a:t> </a:t>
          </a:r>
          <a:endParaRPr lang="es-AR" sz="2800" dirty="0">
            <a:latin typeface="Calibri" pitchFamily="34" charset="0"/>
            <a:cs typeface="Calibri" pitchFamily="34" charset="0"/>
          </a:endParaRPr>
        </a:p>
      </dgm:t>
    </dgm:pt>
    <dgm:pt modelId="{E39A8A2B-A124-40A2-8A6A-50BF331363AE}" type="parTrans" cxnId="{8FF8CB3A-03DF-4FD8-97DE-5F77E0D97882}">
      <dgm:prSet/>
      <dgm:spPr/>
      <dgm:t>
        <a:bodyPr/>
        <a:lstStyle/>
        <a:p>
          <a:endParaRPr lang="es-AR"/>
        </a:p>
      </dgm:t>
    </dgm:pt>
    <dgm:pt modelId="{0F9AD4A9-47C6-4970-8640-9616CD972B1C}" type="sibTrans" cxnId="{8FF8CB3A-03DF-4FD8-97DE-5F77E0D97882}">
      <dgm:prSet/>
      <dgm:spPr/>
      <dgm:t>
        <a:bodyPr/>
        <a:lstStyle/>
        <a:p>
          <a:endParaRPr lang="es-AR"/>
        </a:p>
      </dgm:t>
    </dgm:pt>
    <dgm:pt modelId="{90F213B0-7D9B-4D1E-863D-A060495E6160}">
      <dgm:prSet phldrT="[Texto]" custT="1"/>
      <dgm:spPr/>
      <dgm:t>
        <a:bodyPr/>
        <a:lstStyle/>
        <a:p>
          <a:r>
            <a:rPr lang="es-AR" sz="3200" dirty="0" smtClean="0">
              <a:latin typeface="Calibri" pitchFamily="34" charset="0"/>
              <a:cs typeface="Calibri" pitchFamily="34" charset="0"/>
            </a:rPr>
            <a:t>Guías Básicas</a:t>
          </a:r>
          <a:endParaRPr lang="es-AR" sz="3200" dirty="0">
            <a:latin typeface="Calibri" pitchFamily="34" charset="0"/>
            <a:cs typeface="Calibri" pitchFamily="34" charset="0"/>
          </a:endParaRPr>
        </a:p>
      </dgm:t>
    </dgm:pt>
    <dgm:pt modelId="{D6437960-CD73-4323-804E-AFA6D6DD6B33}" type="parTrans" cxnId="{0F90F101-7180-4D19-933C-B658F9253D79}">
      <dgm:prSet/>
      <dgm:spPr/>
      <dgm:t>
        <a:bodyPr/>
        <a:lstStyle/>
        <a:p>
          <a:endParaRPr lang="es-AR"/>
        </a:p>
      </dgm:t>
    </dgm:pt>
    <dgm:pt modelId="{309F6B80-9A33-4F71-A2B8-C8AB998F6B3B}" type="sibTrans" cxnId="{0F90F101-7180-4D19-933C-B658F9253D79}">
      <dgm:prSet/>
      <dgm:spPr/>
      <dgm:t>
        <a:bodyPr/>
        <a:lstStyle/>
        <a:p>
          <a:endParaRPr lang="es-AR"/>
        </a:p>
      </dgm:t>
    </dgm:pt>
    <dgm:pt modelId="{8DC7ACBA-BB37-4344-B866-5E62032DC0BA}">
      <dgm:prSet phldrT="[Texto]" custT="1"/>
      <dgm:spPr/>
      <dgm:t>
        <a:bodyPr/>
        <a:lstStyle/>
        <a:p>
          <a:r>
            <a:rPr lang="es-AR" sz="1800" dirty="0" smtClean="0">
              <a:latin typeface="Calibri" pitchFamily="34" charset="0"/>
              <a:cs typeface="Calibri" pitchFamily="34" charset="0"/>
            </a:rPr>
            <a:t>Guía para la Evaluación Previa del Prestador</a:t>
          </a:r>
          <a:endParaRPr lang="es-AR" sz="1800" dirty="0">
            <a:latin typeface="Calibri" pitchFamily="34" charset="0"/>
            <a:cs typeface="Calibri" pitchFamily="34" charset="0"/>
          </a:endParaRPr>
        </a:p>
      </dgm:t>
    </dgm:pt>
    <dgm:pt modelId="{24EE3E3B-9614-4252-9382-B8251A9AB6AE}" type="parTrans" cxnId="{37248157-EDAA-42AB-92FD-1E58451325B6}">
      <dgm:prSet/>
      <dgm:spPr/>
      <dgm:t>
        <a:bodyPr/>
        <a:lstStyle/>
        <a:p>
          <a:endParaRPr lang="es-AR"/>
        </a:p>
      </dgm:t>
    </dgm:pt>
    <dgm:pt modelId="{E48BEAC1-5D3D-4DAC-ABD5-4CBF74CB90C8}" type="sibTrans" cxnId="{37248157-EDAA-42AB-92FD-1E58451325B6}">
      <dgm:prSet/>
      <dgm:spPr/>
      <dgm:t>
        <a:bodyPr/>
        <a:lstStyle/>
        <a:p>
          <a:endParaRPr lang="es-AR"/>
        </a:p>
      </dgm:t>
    </dgm:pt>
    <dgm:pt modelId="{389C763B-DD51-45D2-8267-9BF5AD68BB23}">
      <dgm:prSet phldrT="[Texto]" custT="1"/>
      <dgm:spPr/>
      <dgm:t>
        <a:bodyPr/>
        <a:lstStyle/>
        <a:p>
          <a:r>
            <a:rPr lang="es-AR" sz="1800" dirty="0" smtClean="0">
              <a:latin typeface="Calibri" pitchFamily="34" charset="0"/>
              <a:cs typeface="Calibri" pitchFamily="34" charset="0"/>
            </a:rPr>
            <a:t>Guía para la Formulación de Planes y Programas</a:t>
          </a:r>
          <a:endParaRPr lang="es-AR" sz="1800" dirty="0">
            <a:latin typeface="Calibri" pitchFamily="34" charset="0"/>
            <a:cs typeface="Calibri" pitchFamily="34" charset="0"/>
          </a:endParaRPr>
        </a:p>
      </dgm:t>
    </dgm:pt>
    <dgm:pt modelId="{535D3AC6-AB59-4A1F-B885-535DEB006770}" type="parTrans" cxnId="{8AC485AE-3647-4BC2-8920-6CA4784F0B8D}">
      <dgm:prSet/>
      <dgm:spPr/>
      <dgm:t>
        <a:bodyPr/>
        <a:lstStyle/>
        <a:p>
          <a:endParaRPr lang="es-AR"/>
        </a:p>
      </dgm:t>
    </dgm:pt>
    <dgm:pt modelId="{C1E9F4E3-F6CD-409F-8882-31471A8EC45B}" type="sibTrans" cxnId="{8AC485AE-3647-4BC2-8920-6CA4784F0B8D}">
      <dgm:prSet/>
      <dgm:spPr/>
      <dgm:t>
        <a:bodyPr/>
        <a:lstStyle/>
        <a:p>
          <a:endParaRPr lang="es-AR"/>
        </a:p>
      </dgm:t>
    </dgm:pt>
    <dgm:pt modelId="{87BA3956-3BB2-41EA-9111-B711A1A0511F}">
      <dgm:prSet phldrT="[Texto]" custT="1"/>
      <dgm:spPr/>
      <dgm:t>
        <a:bodyPr/>
        <a:lstStyle/>
        <a:p>
          <a:r>
            <a:rPr lang="es-AR" sz="1800" dirty="0" smtClean="0">
              <a:latin typeface="Calibri" pitchFamily="34" charset="0"/>
              <a:cs typeface="Calibri" pitchFamily="34" charset="0"/>
            </a:rPr>
            <a:t>Documentos </a:t>
          </a:r>
        </a:p>
        <a:p>
          <a:r>
            <a:rPr lang="es-AR" sz="1800" dirty="0" smtClean="0">
              <a:latin typeface="Calibri" pitchFamily="34" charset="0"/>
              <a:cs typeface="Calibri" pitchFamily="34" charset="0"/>
            </a:rPr>
            <a:t>Complementarios</a:t>
          </a:r>
          <a:endParaRPr lang="es-AR" sz="1800" dirty="0">
            <a:latin typeface="Calibri" pitchFamily="34" charset="0"/>
            <a:cs typeface="Calibri" pitchFamily="34" charset="0"/>
          </a:endParaRPr>
        </a:p>
      </dgm:t>
    </dgm:pt>
    <dgm:pt modelId="{C2EAAB9D-B0F4-4CDE-BA94-7FF9F2681F5F}" type="parTrans" cxnId="{DBEB1B94-3CBF-4CE4-B2A3-D3E76C73DC26}">
      <dgm:prSet/>
      <dgm:spPr/>
      <dgm:t>
        <a:bodyPr/>
        <a:lstStyle/>
        <a:p>
          <a:endParaRPr lang="es-AR"/>
        </a:p>
      </dgm:t>
    </dgm:pt>
    <dgm:pt modelId="{022E7634-0ABE-4D66-9587-A44161BA7374}" type="sibTrans" cxnId="{DBEB1B94-3CBF-4CE4-B2A3-D3E76C73DC26}">
      <dgm:prSet/>
      <dgm:spPr/>
      <dgm:t>
        <a:bodyPr/>
        <a:lstStyle/>
        <a:p>
          <a:endParaRPr lang="es-AR"/>
        </a:p>
      </dgm:t>
    </dgm:pt>
    <dgm:pt modelId="{48E23E91-C860-49E7-9121-99C567741948}">
      <dgm:prSet phldrT="[Texto]" custT="1"/>
      <dgm:spPr/>
      <dgm:t>
        <a:bodyPr/>
        <a:lstStyle/>
        <a:p>
          <a:r>
            <a:rPr lang="es-AR" sz="1600" dirty="0" smtClean="0">
              <a:latin typeface="Calibri" pitchFamily="34" charset="0"/>
              <a:cs typeface="Calibri" pitchFamily="34" charset="0"/>
            </a:rPr>
            <a:t>Selección de Equipos</a:t>
          </a:r>
        </a:p>
        <a:p>
          <a:r>
            <a:rPr lang="es-AR" sz="1600" dirty="0" smtClean="0">
              <a:latin typeface="Calibri" pitchFamily="34" charset="0"/>
              <a:cs typeface="Calibri" pitchFamily="34" charset="0"/>
            </a:rPr>
            <a:t>Gestión del Sistema</a:t>
          </a:r>
        </a:p>
        <a:p>
          <a:r>
            <a:rPr lang="es-AR" sz="1600" dirty="0" smtClean="0">
              <a:latin typeface="Calibri" pitchFamily="34" charset="0"/>
              <a:cs typeface="Calibri" pitchFamily="34" charset="0"/>
            </a:rPr>
            <a:t>Pliegos Tipo</a:t>
          </a:r>
        </a:p>
        <a:p>
          <a:r>
            <a:rPr lang="es-AR" sz="1600" dirty="0" smtClean="0">
              <a:latin typeface="Calibri" pitchFamily="34" charset="0"/>
              <a:cs typeface="Calibri" pitchFamily="34" charset="0"/>
            </a:rPr>
            <a:t>Calibración y Prueba</a:t>
          </a:r>
          <a:endParaRPr lang="es-AR" sz="1800" dirty="0">
            <a:latin typeface="Calibri" pitchFamily="34" charset="0"/>
            <a:cs typeface="Calibri" pitchFamily="34" charset="0"/>
          </a:endParaRPr>
        </a:p>
      </dgm:t>
    </dgm:pt>
    <dgm:pt modelId="{632764D8-D307-456A-88D7-9DAA8B008D0F}" type="parTrans" cxnId="{B923690E-9E01-4C37-AA99-E9EEEF2FFDBD}">
      <dgm:prSet/>
      <dgm:spPr/>
      <dgm:t>
        <a:bodyPr/>
        <a:lstStyle/>
        <a:p>
          <a:endParaRPr lang="es-AR"/>
        </a:p>
      </dgm:t>
    </dgm:pt>
    <dgm:pt modelId="{CB973B05-8925-4429-B502-DD9729EC3B10}" type="sibTrans" cxnId="{B923690E-9E01-4C37-AA99-E9EEEF2FFDBD}">
      <dgm:prSet/>
      <dgm:spPr/>
      <dgm:t>
        <a:bodyPr/>
        <a:lstStyle/>
        <a:p>
          <a:endParaRPr lang="es-AR"/>
        </a:p>
      </dgm:t>
    </dgm:pt>
    <dgm:pt modelId="{E8DD3EEA-F905-4CE6-8437-220E29E4014C}" type="pres">
      <dgm:prSet presAssocID="{C48CA399-C8C6-4D47-A186-284C1625F51E}" presName="Name0" presStyleCnt="0">
        <dgm:presLayoutVars>
          <dgm:chPref val="1"/>
          <dgm:dir/>
          <dgm:animOne val="branch"/>
          <dgm:animLvl val="lvl"/>
          <dgm:resizeHandles/>
        </dgm:presLayoutVars>
      </dgm:prSet>
      <dgm:spPr/>
      <dgm:t>
        <a:bodyPr/>
        <a:lstStyle/>
        <a:p>
          <a:endParaRPr lang="es-AR"/>
        </a:p>
      </dgm:t>
    </dgm:pt>
    <dgm:pt modelId="{2BE7E930-CF94-4402-83C4-E1890C9519FF}" type="pres">
      <dgm:prSet presAssocID="{7C64B71A-0FF3-42EE-87E4-63FEA72F7F13}" presName="vertOne" presStyleCnt="0"/>
      <dgm:spPr/>
    </dgm:pt>
    <dgm:pt modelId="{10AD4EAC-16D6-420A-BB63-F4099C7A767B}" type="pres">
      <dgm:prSet presAssocID="{7C64B71A-0FF3-42EE-87E4-63FEA72F7F13}" presName="txOne" presStyleLbl="node0" presStyleIdx="0" presStyleCnt="1">
        <dgm:presLayoutVars>
          <dgm:chPref val="3"/>
        </dgm:presLayoutVars>
      </dgm:prSet>
      <dgm:spPr/>
      <dgm:t>
        <a:bodyPr/>
        <a:lstStyle/>
        <a:p>
          <a:endParaRPr lang="es-AR"/>
        </a:p>
      </dgm:t>
    </dgm:pt>
    <dgm:pt modelId="{00D1569D-5A23-4977-BAB2-F6600B555D3B}" type="pres">
      <dgm:prSet presAssocID="{7C64B71A-0FF3-42EE-87E4-63FEA72F7F13}" presName="parTransOne" presStyleCnt="0"/>
      <dgm:spPr/>
    </dgm:pt>
    <dgm:pt modelId="{9DD646EC-6680-41B1-9B9C-FCF728E9B9AA}" type="pres">
      <dgm:prSet presAssocID="{7C64B71A-0FF3-42EE-87E4-63FEA72F7F13}" presName="horzOne" presStyleCnt="0"/>
      <dgm:spPr/>
    </dgm:pt>
    <dgm:pt modelId="{5041B399-31EA-437E-A03C-83058214FD3E}" type="pres">
      <dgm:prSet presAssocID="{90F213B0-7D9B-4D1E-863D-A060495E6160}" presName="vertTwo" presStyleCnt="0"/>
      <dgm:spPr/>
    </dgm:pt>
    <dgm:pt modelId="{62FEEBFF-FC46-40CE-AC02-A4567B172C34}" type="pres">
      <dgm:prSet presAssocID="{90F213B0-7D9B-4D1E-863D-A060495E6160}" presName="txTwo" presStyleLbl="node2" presStyleIdx="0" presStyleCnt="2">
        <dgm:presLayoutVars>
          <dgm:chPref val="3"/>
        </dgm:presLayoutVars>
      </dgm:prSet>
      <dgm:spPr/>
      <dgm:t>
        <a:bodyPr/>
        <a:lstStyle/>
        <a:p>
          <a:endParaRPr lang="es-AR"/>
        </a:p>
      </dgm:t>
    </dgm:pt>
    <dgm:pt modelId="{0A391B03-39B5-40AA-9323-C5D64F9C89AE}" type="pres">
      <dgm:prSet presAssocID="{90F213B0-7D9B-4D1E-863D-A060495E6160}" presName="parTransTwo" presStyleCnt="0"/>
      <dgm:spPr/>
    </dgm:pt>
    <dgm:pt modelId="{3EF8915B-F5C8-4C90-ABFA-FBAD7D297492}" type="pres">
      <dgm:prSet presAssocID="{90F213B0-7D9B-4D1E-863D-A060495E6160}" presName="horzTwo" presStyleCnt="0"/>
      <dgm:spPr/>
    </dgm:pt>
    <dgm:pt modelId="{5B49FCC7-C035-4B62-A90C-A73C360C3BB2}" type="pres">
      <dgm:prSet presAssocID="{8DC7ACBA-BB37-4344-B866-5E62032DC0BA}" presName="vertThree" presStyleCnt="0"/>
      <dgm:spPr/>
    </dgm:pt>
    <dgm:pt modelId="{941790C2-CF9C-4D22-BD5A-C217555D4546}" type="pres">
      <dgm:prSet presAssocID="{8DC7ACBA-BB37-4344-B866-5E62032DC0BA}" presName="txThree" presStyleLbl="node3" presStyleIdx="0" presStyleCnt="3">
        <dgm:presLayoutVars>
          <dgm:chPref val="3"/>
        </dgm:presLayoutVars>
      </dgm:prSet>
      <dgm:spPr/>
      <dgm:t>
        <a:bodyPr/>
        <a:lstStyle/>
        <a:p>
          <a:endParaRPr lang="es-AR"/>
        </a:p>
      </dgm:t>
    </dgm:pt>
    <dgm:pt modelId="{6F56588E-EC1E-4920-BD5C-9595485FA2E1}" type="pres">
      <dgm:prSet presAssocID="{8DC7ACBA-BB37-4344-B866-5E62032DC0BA}" presName="horzThree" presStyleCnt="0"/>
      <dgm:spPr/>
    </dgm:pt>
    <dgm:pt modelId="{3AEF236B-9613-4E7E-9D20-D7593676157B}" type="pres">
      <dgm:prSet presAssocID="{E48BEAC1-5D3D-4DAC-ABD5-4CBF74CB90C8}" presName="sibSpaceThree" presStyleCnt="0"/>
      <dgm:spPr/>
    </dgm:pt>
    <dgm:pt modelId="{635B820B-FBE9-45BF-BC9E-4B095244D7E2}" type="pres">
      <dgm:prSet presAssocID="{389C763B-DD51-45D2-8267-9BF5AD68BB23}" presName="vertThree" presStyleCnt="0"/>
      <dgm:spPr/>
    </dgm:pt>
    <dgm:pt modelId="{5C888B49-5AA4-44A4-897A-2EE1F6D56C89}" type="pres">
      <dgm:prSet presAssocID="{389C763B-DD51-45D2-8267-9BF5AD68BB23}" presName="txThree" presStyleLbl="node3" presStyleIdx="1" presStyleCnt="3">
        <dgm:presLayoutVars>
          <dgm:chPref val="3"/>
        </dgm:presLayoutVars>
      </dgm:prSet>
      <dgm:spPr/>
      <dgm:t>
        <a:bodyPr/>
        <a:lstStyle/>
        <a:p>
          <a:endParaRPr lang="es-AR"/>
        </a:p>
      </dgm:t>
    </dgm:pt>
    <dgm:pt modelId="{9261082C-C9C8-4675-AF14-F6CF873660FD}" type="pres">
      <dgm:prSet presAssocID="{389C763B-DD51-45D2-8267-9BF5AD68BB23}" presName="horzThree" presStyleCnt="0"/>
      <dgm:spPr/>
    </dgm:pt>
    <dgm:pt modelId="{3250874D-4CCF-4341-9FEF-BD51517778DF}" type="pres">
      <dgm:prSet presAssocID="{309F6B80-9A33-4F71-A2B8-C8AB998F6B3B}" presName="sibSpaceTwo" presStyleCnt="0"/>
      <dgm:spPr/>
    </dgm:pt>
    <dgm:pt modelId="{EEF7C1CD-A7C4-482C-AC98-98699A3EA795}" type="pres">
      <dgm:prSet presAssocID="{87BA3956-3BB2-41EA-9111-B711A1A0511F}" presName="vertTwo" presStyleCnt="0"/>
      <dgm:spPr/>
    </dgm:pt>
    <dgm:pt modelId="{2DCBF7BD-1A7A-4FB0-963B-38FBE6DEFE29}" type="pres">
      <dgm:prSet presAssocID="{87BA3956-3BB2-41EA-9111-B711A1A0511F}" presName="txTwo" presStyleLbl="node2" presStyleIdx="1" presStyleCnt="2">
        <dgm:presLayoutVars>
          <dgm:chPref val="3"/>
        </dgm:presLayoutVars>
      </dgm:prSet>
      <dgm:spPr/>
      <dgm:t>
        <a:bodyPr/>
        <a:lstStyle/>
        <a:p>
          <a:endParaRPr lang="es-AR"/>
        </a:p>
      </dgm:t>
    </dgm:pt>
    <dgm:pt modelId="{ED58BBA3-8BBF-4C76-BA84-70BD61D9BB6D}" type="pres">
      <dgm:prSet presAssocID="{87BA3956-3BB2-41EA-9111-B711A1A0511F}" presName="parTransTwo" presStyleCnt="0"/>
      <dgm:spPr/>
    </dgm:pt>
    <dgm:pt modelId="{D3A7265A-FAF1-477D-9D6B-5F402AB930A8}" type="pres">
      <dgm:prSet presAssocID="{87BA3956-3BB2-41EA-9111-B711A1A0511F}" presName="horzTwo" presStyleCnt="0"/>
      <dgm:spPr/>
    </dgm:pt>
    <dgm:pt modelId="{47D49E1C-DA6C-41B1-A23B-830E090B1280}" type="pres">
      <dgm:prSet presAssocID="{48E23E91-C860-49E7-9121-99C567741948}" presName="vertThree" presStyleCnt="0"/>
      <dgm:spPr/>
    </dgm:pt>
    <dgm:pt modelId="{8559BC87-7665-4624-BCB8-E47597161B93}" type="pres">
      <dgm:prSet presAssocID="{48E23E91-C860-49E7-9121-99C567741948}" presName="txThree" presStyleLbl="node3" presStyleIdx="2" presStyleCnt="3">
        <dgm:presLayoutVars>
          <dgm:chPref val="3"/>
        </dgm:presLayoutVars>
      </dgm:prSet>
      <dgm:spPr/>
      <dgm:t>
        <a:bodyPr/>
        <a:lstStyle/>
        <a:p>
          <a:endParaRPr lang="es-AR"/>
        </a:p>
      </dgm:t>
    </dgm:pt>
    <dgm:pt modelId="{683B00A7-D151-4122-8535-931C6006DB4D}" type="pres">
      <dgm:prSet presAssocID="{48E23E91-C860-49E7-9121-99C567741948}" presName="horzThree" presStyleCnt="0"/>
      <dgm:spPr/>
    </dgm:pt>
  </dgm:ptLst>
  <dgm:cxnLst>
    <dgm:cxn modelId="{37248157-EDAA-42AB-92FD-1E58451325B6}" srcId="{90F213B0-7D9B-4D1E-863D-A060495E6160}" destId="{8DC7ACBA-BB37-4344-B866-5E62032DC0BA}" srcOrd="0" destOrd="0" parTransId="{24EE3E3B-9614-4252-9382-B8251A9AB6AE}" sibTransId="{E48BEAC1-5D3D-4DAC-ABD5-4CBF74CB90C8}"/>
    <dgm:cxn modelId="{04E0A271-525C-427B-A11A-F4D6DD6600B0}" type="presOf" srcId="{90F213B0-7D9B-4D1E-863D-A060495E6160}" destId="{62FEEBFF-FC46-40CE-AC02-A4567B172C34}" srcOrd="0" destOrd="0" presId="urn:microsoft.com/office/officeart/2005/8/layout/hierarchy4"/>
    <dgm:cxn modelId="{B923690E-9E01-4C37-AA99-E9EEEF2FFDBD}" srcId="{87BA3956-3BB2-41EA-9111-B711A1A0511F}" destId="{48E23E91-C860-49E7-9121-99C567741948}" srcOrd="0" destOrd="0" parTransId="{632764D8-D307-456A-88D7-9DAA8B008D0F}" sibTransId="{CB973B05-8925-4429-B502-DD9729EC3B10}"/>
    <dgm:cxn modelId="{DBEB1B94-3CBF-4CE4-B2A3-D3E76C73DC26}" srcId="{7C64B71A-0FF3-42EE-87E4-63FEA72F7F13}" destId="{87BA3956-3BB2-41EA-9111-B711A1A0511F}" srcOrd="1" destOrd="0" parTransId="{C2EAAB9D-B0F4-4CDE-BA94-7FF9F2681F5F}" sibTransId="{022E7634-0ABE-4D66-9587-A44161BA7374}"/>
    <dgm:cxn modelId="{EFD0918A-A800-47C6-B276-B02922DEF3EE}" type="presOf" srcId="{389C763B-DD51-45D2-8267-9BF5AD68BB23}" destId="{5C888B49-5AA4-44A4-897A-2EE1F6D56C89}" srcOrd="0" destOrd="0" presId="urn:microsoft.com/office/officeart/2005/8/layout/hierarchy4"/>
    <dgm:cxn modelId="{8FF8CB3A-03DF-4FD8-97DE-5F77E0D97882}" srcId="{C48CA399-C8C6-4D47-A186-284C1625F51E}" destId="{7C64B71A-0FF3-42EE-87E4-63FEA72F7F13}" srcOrd="0" destOrd="0" parTransId="{E39A8A2B-A124-40A2-8A6A-50BF331363AE}" sibTransId="{0F9AD4A9-47C6-4970-8640-9616CD972B1C}"/>
    <dgm:cxn modelId="{52AB57CF-5F14-4C7B-AD40-37902FE91811}" type="presOf" srcId="{C48CA399-C8C6-4D47-A186-284C1625F51E}" destId="{E8DD3EEA-F905-4CE6-8437-220E29E4014C}" srcOrd="0" destOrd="0" presId="urn:microsoft.com/office/officeart/2005/8/layout/hierarchy4"/>
    <dgm:cxn modelId="{0F90F101-7180-4D19-933C-B658F9253D79}" srcId="{7C64B71A-0FF3-42EE-87E4-63FEA72F7F13}" destId="{90F213B0-7D9B-4D1E-863D-A060495E6160}" srcOrd="0" destOrd="0" parTransId="{D6437960-CD73-4323-804E-AFA6D6DD6B33}" sibTransId="{309F6B80-9A33-4F71-A2B8-C8AB998F6B3B}"/>
    <dgm:cxn modelId="{8AC485AE-3647-4BC2-8920-6CA4784F0B8D}" srcId="{90F213B0-7D9B-4D1E-863D-A060495E6160}" destId="{389C763B-DD51-45D2-8267-9BF5AD68BB23}" srcOrd="1" destOrd="0" parTransId="{535D3AC6-AB59-4A1F-B885-535DEB006770}" sibTransId="{C1E9F4E3-F6CD-409F-8882-31471A8EC45B}"/>
    <dgm:cxn modelId="{C31E5222-6592-493F-AB40-D7B285B46A5C}" type="presOf" srcId="{8DC7ACBA-BB37-4344-B866-5E62032DC0BA}" destId="{941790C2-CF9C-4D22-BD5A-C217555D4546}" srcOrd="0" destOrd="0" presId="urn:microsoft.com/office/officeart/2005/8/layout/hierarchy4"/>
    <dgm:cxn modelId="{F944803F-1D62-4D64-9A92-9425821C25FE}" type="presOf" srcId="{87BA3956-3BB2-41EA-9111-B711A1A0511F}" destId="{2DCBF7BD-1A7A-4FB0-963B-38FBE6DEFE29}" srcOrd="0" destOrd="0" presId="urn:microsoft.com/office/officeart/2005/8/layout/hierarchy4"/>
    <dgm:cxn modelId="{76C087E0-5D31-4F41-87D9-8C6B4DC11FC9}" type="presOf" srcId="{7C64B71A-0FF3-42EE-87E4-63FEA72F7F13}" destId="{10AD4EAC-16D6-420A-BB63-F4099C7A767B}" srcOrd="0" destOrd="0" presId="urn:microsoft.com/office/officeart/2005/8/layout/hierarchy4"/>
    <dgm:cxn modelId="{AE2FD1C7-0B3E-4193-87FF-0D927C92BBC1}" type="presOf" srcId="{48E23E91-C860-49E7-9121-99C567741948}" destId="{8559BC87-7665-4624-BCB8-E47597161B93}" srcOrd="0" destOrd="0" presId="urn:microsoft.com/office/officeart/2005/8/layout/hierarchy4"/>
    <dgm:cxn modelId="{17C065F7-8966-4602-80B3-271FCB758B73}" type="presParOf" srcId="{E8DD3EEA-F905-4CE6-8437-220E29E4014C}" destId="{2BE7E930-CF94-4402-83C4-E1890C9519FF}" srcOrd="0" destOrd="0" presId="urn:microsoft.com/office/officeart/2005/8/layout/hierarchy4"/>
    <dgm:cxn modelId="{BE95491D-2C7B-48B7-8288-734D18A3026B}" type="presParOf" srcId="{2BE7E930-CF94-4402-83C4-E1890C9519FF}" destId="{10AD4EAC-16D6-420A-BB63-F4099C7A767B}" srcOrd="0" destOrd="0" presId="urn:microsoft.com/office/officeart/2005/8/layout/hierarchy4"/>
    <dgm:cxn modelId="{47FA7E32-DC82-4479-8F09-48673100056E}" type="presParOf" srcId="{2BE7E930-CF94-4402-83C4-E1890C9519FF}" destId="{00D1569D-5A23-4977-BAB2-F6600B555D3B}" srcOrd="1" destOrd="0" presId="urn:microsoft.com/office/officeart/2005/8/layout/hierarchy4"/>
    <dgm:cxn modelId="{475C49DC-74B1-4795-AB12-7B439EB82A00}" type="presParOf" srcId="{2BE7E930-CF94-4402-83C4-E1890C9519FF}" destId="{9DD646EC-6680-41B1-9B9C-FCF728E9B9AA}" srcOrd="2" destOrd="0" presId="urn:microsoft.com/office/officeart/2005/8/layout/hierarchy4"/>
    <dgm:cxn modelId="{386CA565-807F-466A-8D0A-8875A856E3A1}" type="presParOf" srcId="{9DD646EC-6680-41B1-9B9C-FCF728E9B9AA}" destId="{5041B399-31EA-437E-A03C-83058214FD3E}" srcOrd="0" destOrd="0" presId="urn:microsoft.com/office/officeart/2005/8/layout/hierarchy4"/>
    <dgm:cxn modelId="{830BBD80-A75C-44BA-8AD2-CC15CF2E3356}" type="presParOf" srcId="{5041B399-31EA-437E-A03C-83058214FD3E}" destId="{62FEEBFF-FC46-40CE-AC02-A4567B172C34}" srcOrd="0" destOrd="0" presId="urn:microsoft.com/office/officeart/2005/8/layout/hierarchy4"/>
    <dgm:cxn modelId="{38BEC74F-266A-41EC-96C6-E778D699F35B}" type="presParOf" srcId="{5041B399-31EA-437E-A03C-83058214FD3E}" destId="{0A391B03-39B5-40AA-9323-C5D64F9C89AE}" srcOrd="1" destOrd="0" presId="urn:microsoft.com/office/officeart/2005/8/layout/hierarchy4"/>
    <dgm:cxn modelId="{CAA7EC69-59CF-4E68-944C-F096658B7E25}" type="presParOf" srcId="{5041B399-31EA-437E-A03C-83058214FD3E}" destId="{3EF8915B-F5C8-4C90-ABFA-FBAD7D297492}" srcOrd="2" destOrd="0" presId="urn:microsoft.com/office/officeart/2005/8/layout/hierarchy4"/>
    <dgm:cxn modelId="{48723C5E-1637-4101-8549-27B15EC481A8}" type="presParOf" srcId="{3EF8915B-F5C8-4C90-ABFA-FBAD7D297492}" destId="{5B49FCC7-C035-4B62-A90C-A73C360C3BB2}" srcOrd="0" destOrd="0" presId="urn:microsoft.com/office/officeart/2005/8/layout/hierarchy4"/>
    <dgm:cxn modelId="{185A629F-3BB2-4C62-8F22-A0FE2D546C20}" type="presParOf" srcId="{5B49FCC7-C035-4B62-A90C-A73C360C3BB2}" destId="{941790C2-CF9C-4D22-BD5A-C217555D4546}" srcOrd="0" destOrd="0" presId="urn:microsoft.com/office/officeart/2005/8/layout/hierarchy4"/>
    <dgm:cxn modelId="{52DF5C43-F8CF-44D9-BC12-FA1318CBAD75}" type="presParOf" srcId="{5B49FCC7-C035-4B62-A90C-A73C360C3BB2}" destId="{6F56588E-EC1E-4920-BD5C-9595485FA2E1}" srcOrd="1" destOrd="0" presId="urn:microsoft.com/office/officeart/2005/8/layout/hierarchy4"/>
    <dgm:cxn modelId="{B427FF0B-78D1-478B-ACF3-1FB0492B9F2A}" type="presParOf" srcId="{3EF8915B-F5C8-4C90-ABFA-FBAD7D297492}" destId="{3AEF236B-9613-4E7E-9D20-D7593676157B}" srcOrd="1" destOrd="0" presId="urn:microsoft.com/office/officeart/2005/8/layout/hierarchy4"/>
    <dgm:cxn modelId="{AAED431A-66F4-4792-AA8E-2D8A2AB21F71}" type="presParOf" srcId="{3EF8915B-F5C8-4C90-ABFA-FBAD7D297492}" destId="{635B820B-FBE9-45BF-BC9E-4B095244D7E2}" srcOrd="2" destOrd="0" presId="urn:microsoft.com/office/officeart/2005/8/layout/hierarchy4"/>
    <dgm:cxn modelId="{1CDEC1A7-FE02-458D-90B3-EF5535CA05AF}" type="presParOf" srcId="{635B820B-FBE9-45BF-BC9E-4B095244D7E2}" destId="{5C888B49-5AA4-44A4-897A-2EE1F6D56C89}" srcOrd="0" destOrd="0" presId="urn:microsoft.com/office/officeart/2005/8/layout/hierarchy4"/>
    <dgm:cxn modelId="{D0510D3C-6275-4193-BA67-4FA98F3670A8}" type="presParOf" srcId="{635B820B-FBE9-45BF-BC9E-4B095244D7E2}" destId="{9261082C-C9C8-4675-AF14-F6CF873660FD}" srcOrd="1" destOrd="0" presId="urn:microsoft.com/office/officeart/2005/8/layout/hierarchy4"/>
    <dgm:cxn modelId="{837AFB4A-EA9E-4DB7-BF8F-D5DE9A9CE0B0}" type="presParOf" srcId="{9DD646EC-6680-41B1-9B9C-FCF728E9B9AA}" destId="{3250874D-4CCF-4341-9FEF-BD51517778DF}" srcOrd="1" destOrd="0" presId="urn:microsoft.com/office/officeart/2005/8/layout/hierarchy4"/>
    <dgm:cxn modelId="{066B3F78-8135-4B20-9779-A27DE8524944}" type="presParOf" srcId="{9DD646EC-6680-41B1-9B9C-FCF728E9B9AA}" destId="{EEF7C1CD-A7C4-482C-AC98-98699A3EA795}" srcOrd="2" destOrd="0" presId="urn:microsoft.com/office/officeart/2005/8/layout/hierarchy4"/>
    <dgm:cxn modelId="{8974F19C-54F3-4B69-B3EC-9510ED92DB9B}" type="presParOf" srcId="{EEF7C1CD-A7C4-482C-AC98-98699A3EA795}" destId="{2DCBF7BD-1A7A-4FB0-963B-38FBE6DEFE29}" srcOrd="0" destOrd="0" presId="urn:microsoft.com/office/officeart/2005/8/layout/hierarchy4"/>
    <dgm:cxn modelId="{41A717F1-BC3C-4BB0-A049-9DA1FD773179}" type="presParOf" srcId="{EEF7C1CD-A7C4-482C-AC98-98699A3EA795}" destId="{ED58BBA3-8BBF-4C76-BA84-70BD61D9BB6D}" srcOrd="1" destOrd="0" presId="urn:microsoft.com/office/officeart/2005/8/layout/hierarchy4"/>
    <dgm:cxn modelId="{37738AE2-F835-425F-8FC8-B37AB1EB632B}" type="presParOf" srcId="{EEF7C1CD-A7C4-482C-AC98-98699A3EA795}" destId="{D3A7265A-FAF1-477D-9D6B-5F402AB930A8}" srcOrd="2" destOrd="0" presId="urn:microsoft.com/office/officeart/2005/8/layout/hierarchy4"/>
    <dgm:cxn modelId="{3DA9CB2E-4E78-4AC6-980A-61F3F107B4A4}" type="presParOf" srcId="{D3A7265A-FAF1-477D-9D6B-5F402AB930A8}" destId="{47D49E1C-DA6C-41B1-A23B-830E090B1280}" srcOrd="0" destOrd="0" presId="urn:microsoft.com/office/officeart/2005/8/layout/hierarchy4"/>
    <dgm:cxn modelId="{82C41641-47A4-4E65-9B2C-0304469162D3}" type="presParOf" srcId="{47D49E1C-DA6C-41B1-A23B-830E090B1280}" destId="{8559BC87-7665-4624-BCB8-E47597161B93}" srcOrd="0" destOrd="0" presId="urn:microsoft.com/office/officeart/2005/8/layout/hierarchy4"/>
    <dgm:cxn modelId="{EA0D976C-810E-4ADB-B113-2B6A706547D3}" type="presParOf" srcId="{47D49E1C-DA6C-41B1-A23B-830E090B1280}" destId="{683B00A7-D151-4122-8535-931C6006DB4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BD156B1-7A18-4192-BDCF-DF2F3B6CFFA6}"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s-AR"/>
        </a:p>
      </dgm:t>
    </dgm:pt>
    <dgm:pt modelId="{AEDE09B5-F797-499D-AC50-11BADCEAAD97}">
      <dgm:prSet phldrT="[Texto]" custT="1"/>
      <dgm:spPr/>
      <dgm:t>
        <a:bodyPr/>
        <a:lstStyle/>
        <a:p>
          <a:r>
            <a:rPr lang="es-AR" sz="2000" dirty="0" smtClean="0"/>
            <a:t>Plan de </a:t>
          </a:r>
          <a:r>
            <a:rPr lang="es-AR" sz="2000" dirty="0" err="1" smtClean="0"/>
            <a:t>Micromedición</a:t>
          </a:r>
          <a:endParaRPr lang="es-AR" sz="2000" dirty="0"/>
        </a:p>
      </dgm:t>
    </dgm:pt>
    <dgm:pt modelId="{94484D1B-0F90-4A34-BBD5-293F82B4BBEE}" type="parTrans" cxnId="{350A8285-C4B8-4DBA-AA27-42EA624A32B3}">
      <dgm:prSet/>
      <dgm:spPr/>
      <dgm:t>
        <a:bodyPr/>
        <a:lstStyle/>
        <a:p>
          <a:endParaRPr lang="es-AR"/>
        </a:p>
      </dgm:t>
    </dgm:pt>
    <dgm:pt modelId="{E5CA1BAF-81D8-410E-BF76-8D08EDF3C607}" type="sibTrans" cxnId="{350A8285-C4B8-4DBA-AA27-42EA624A32B3}">
      <dgm:prSet/>
      <dgm:spPr/>
      <dgm:t>
        <a:bodyPr/>
        <a:lstStyle/>
        <a:p>
          <a:endParaRPr lang="es-AR"/>
        </a:p>
      </dgm:t>
    </dgm:pt>
    <dgm:pt modelId="{E67199DB-46C3-48A4-BB9C-5DB72E84722A}">
      <dgm:prSet phldrT="[Texto]" custT="1"/>
      <dgm:spPr/>
      <dgm:t>
        <a:bodyPr/>
        <a:lstStyle/>
        <a:p>
          <a:r>
            <a:rPr lang="es-AR" sz="2000" dirty="0" smtClean="0"/>
            <a:t>Política Sectorial</a:t>
          </a:r>
        </a:p>
        <a:p>
          <a:r>
            <a:rPr lang="es-AR" sz="2000" dirty="0" smtClean="0"/>
            <a:t>Nacional</a:t>
          </a:r>
          <a:endParaRPr lang="es-AR" sz="2000" dirty="0"/>
        </a:p>
      </dgm:t>
    </dgm:pt>
    <dgm:pt modelId="{45E0DF23-90BD-4840-B0CA-9F340D6577C4}" type="parTrans" cxnId="{BDB25525-407A-4A16-9050-0204CD58C2E9}">
      <dgm:prSet/>
      <dgm:spPr/>
      <dgm:t>
        <a:bodyPr/>
        <a:lstStyle/>
        <a:p>
          <a:endParaRPr lang="es-AR"/>
        </a:p>
      </dgm:t>
    </dgm:pt>
    <dgm:pt modelId="{9A071FC0-0024-4A01-B694-F0AE5CF78B11}" type="sibTrans" cxnId="{BDB25525-407A-4A16-9050-0204CD58C2E9}">
      <dgm:prSet/>
      <dgm:spPr/>
      <dgm:t>
        <a:bodyPr/>
        <a:lstStyle/>
        <a:p>
          <a:endParaRPr lang="es-AR"/>
        </a:p>
      </dgm:t>
    </dgm:pt>
    <dgm:pt modelId="{19F7093D-9FB7-4254-BE95-F629455972B1}">
      <dgm:prSet phldrT="[Texto]" custT="1"/>
      <dgm:spPr/>
      <dgm:t>
        <a:bodyPr/>
        <a:lstStyle/>
        <a:p>
          <a:r>
            <a:rPr lang="es-AR" sz="2000" dirty="0" smtClean="0"/>
            <a:t>Política Sectorial</a:t>
          </a:r>
        </a:p>
        <a:p>
          <a:r>
            <a:rPr lang="es-AR" sz="2000" dirty="0" smtClean="0"/>
            <a:t>Municipal</a:t>
          </a:r>
          <a:endParaRPr lang="es-AR" sz="2000" dirty="0"/>
        </a:p>
      </dgm:t>
    </dgm:pt>
    <dgm:pt modelId="{58EE1B96-BAE2-4351-817C-68B4B7BA0C87}" type="parTrans" cxnId="{11268390-E716-49E0-A4BD-5636371BD720}">
      <dgm:prSet/>
      <dgm:spPr/>
      <dgm:t>
        <a:bodyPr/>
        <a:lstStyle/>
        <a:p>
          <a:endParaRPr lang="es-AR"/>
        </a:p>
      </dgm:t>
    </dgm:pt>
    <dgm:pt modelId="{4D79DD58-4CB5-4779-BA96-FB3C6362F125}" type="sibTrans" cxnId="{11268390-E716-49E0-A4BD-5636371BD720}">
      <dgm:prSet/>
      <dgm:spPr/>
      <dgm:t>
        <a:bodyPr/>
        <a:lstStyle/>
        <a:p>
          <a:endParaRPr lang="es-AR"/>
        </a:p>
      </dgm:t>
    </dgm:pt>
    <dgm:pt modelId="{571899AC-7329-4E73-B8ED-67DFCB168CA1}">
      <dgm:prSet phldrT="[Texto]" custT="1"/>
      <dgm:spPr/>
      <dgm:t>
        <a:bodyPr/>
        <a:lstStyle/>
        <a:p>
          <a:r>
            <a:rPr lang="es-AR" sz="2000" dirty="0" smtClean="0"/>
            <a:t>Estrategia de</a:t>
          </a:r>
        </a:p>
        <a:p>
          <a:r>
            <a:rPr lang="es-AR" sz="2000" dirty="0" err="1" smtClean="0"/>
            <a:t>Micromedición</a:t>
          </a:r>
          <a:endParaRPr lang="es-AR" sz="2000" dirty="0"/>
        </a:p>
      </dgm:t>
    </dgm:pt>
    <dgm:pt modelId="{0CE3286A-44B3-47A6-B6F4-23549A462A01}" type="parTrans" cxnId="{366E96BE-62B3-41E3-A45F-1EA619B01F43}">
      <dgm:prSet/>
      <dgm:spPr/>
      <dgm:t>
        <a:bodyPr/>
        <a:lstStyle/>
        <a:p>
          <a:endParaRPr lang="es-AR"/>
        </a:p>
      </dgm:t>
    </dgm:pt>
    <dgm:pt modelId="{53B1E7F6-15FF-4749-84CC-9FE028585927}" type="sibTrans" cxnId="{366E96BE-62B3-41E3-A45F-1EA619B01F43}">
      <dgm:prSet/>
      <dgm:spPr/>
      <dgm:t>
        <a:bodyPr/>
        <a:lstStyle/>
        <a:p>
          <a:endParaRPr lang="es-AR"/>
        </a:p>
      </dgm:t>
    </dgm:pt>
    <dgm:pt modelId="{A193E7F8-658D-4838-A5AD-F6AA6F716A38}" type="pres">
      <dgm:prSet presAssocID="{1BD156B1-7A18-4192-BDCF-DF2F3B6CFFA6}" presName="cycle" presStyleCnt="0">
        <dgm:presLayoutVars>
          <dgm:chMax val="1"/>
          <dgm:dir/>
          <dgm:animLvl val="ctr"/>
          <dgm:resizeHandles val="exact"/>
        </dgm:presLayoutVars>
      </dgm:prSet>
      <dgm:spPr/>
      <dgm:t>
        <a:bodyPr/>
        <a:lstStyle/>
        <a:p>
          <a:endParaRPr lang="es-AR"/>
        </a:p>
      </dgm:t>
    </dgm:pt>
    <dgm:pt modelId="{D5AA53E2-BB78-4C23-9F04-4805A005B7A2}" type="pres">
      <dgm:prSet presAssocID="{AEDE09B5-F797-499D-AC50-11BADCEAAD97}" presName="centerShape" presStyleLbl="node0" presStyleIdx="0" presStyleCnt="1" custScaleX="113839"/>
      <dgm:spPr/>
      <dgm:t>
        <a:bodyPr/>
        <a:lstStyle/>
        <a:p>
          <a:endParaRPr lang="es-AR"/>
        </a:p>
      </dgm:t>
    </dgm:pt>
    <dgm:pt modelId="{72A219BC-1B39-4BBE-B7CD-DAD21E9C68EE}" type="pres">
      <dgm:prSet presAssocID="{45E0DF23-90BD-4840-B0CA-9F340D6577C4}" presName="parTrans" presStyleLbl="bgSibTrans2D1" presStyleIdx="0" presStyleCnt="3" custScaleX="112742"/>
      <dgm:spPr/>
      <dgm:t>
        <a:bodyPr/>
        <a:lstStyle/>
        <a:p>
          <a:endParaRPr lang="es-AR"/>
        </a:p>
      </dgm:t>
    </dgm:pt>
    <dgm:pt modelId="{DD68C8E2-33A6-4D50-AC9E-48BDFFB8B71B}" type="pres">
      <dgm:prSet presAssocID="{E67199DB-46C3-48A4-BB9C-5DB72E84722A}" presName="node" presStyleLbl="node1" presStyleIdx="0" presStyleCnt="3">
        <dgm:presLayoutVars>
          <dgm:bulletEnabled val="1"/>
        </dgm:presLayoutVars>
      </dgm:prSet>
      <dgm:spPr/>
      <dgm:t>
        <a:bodyPr/>
        <a:lstStyle/>
        <a:p>
          <a:endParaRPr lang="es-AR"/>
        </a:p>
      </dgm:t>
    </dgm:pt>
    <dgm:pt modelId="{1641FCC3-BBE0-4BD2-AD83-CF920C106121}" type="pres">
      <dgm:prSet presAssocID="{58EE1B96-BAE2-4351-817C-68B4B7BA0C87}" presName="parTrans" presStyleLbl="bgSibTrans2D1" presStyleIdx="1" presStyleCnt="3" custScaleX="109861"/>
      <dgm:spPr/>
      <dgm:t>
        <a:bodyPr/>
        <a:lstStyle/>
        <a:p>
          <a:endParaRPr lang="es-AR"/>
        </a:p>
      </dgm:t>
    </dgm:pt>
    <dgm:pt modelId="{72D1BBE8-843B-4D89-9EC1-6AF6672AFBA6}" type="pres">
      <dgm:prSet presAssocID="{19F7093D-9FB7-4254-BE95-F629455972B1}" presName="node" presStyleLbl="node1" presStyleIdx="1" presStyleCnt="3">
        <dgm:presLayoutVars>
          <dgm:bulletEnabled val="1"/>
        </dgm:presLayoutVars>
      </dgm:prSet>
      <dgm:spPr/>
      <dgm:t>
        <a:bodyPr/>
        <a:lstStyle/>
        <a:p>
          <a:endParaRPr lang="es-AR"/>
        </a:p>
      </dgm:t>
    </dgm:pt>
    <dgm:pt modelId="{C496A95E-D6A2-42D3-AD13-DB0DDC9381E1}" type="pres">
      <dgm:prSet presAssocID="{0CE3286A-44B3-47A6-B6F4-23549A462A01}" presName="parTrans" presStyleLbl="bgSibTrans2D1" presStyleIdx="2" presStyleCnt="3" custScaleX="117337"/>
      <dgm:spPr/>
      <dgm:t>
        <a:bodyPr/>
        <a:lstStyle/>
        <a:p>
          <a:endParaRPr lang="es-AR"/>
        </a:p>
      </dgm:t>
    </dgm:pt>
    <dgm:pt modelId="{27676F3C-26E0-4E1E-B09B-AEED7D986400}" type="pres">
      <dgm:prSet presAssocID="{571899AC-7329-4E73-B8ED-67DFCB168CA1}" presName="node" presStyleLbl="node1" presStyleIdx="2" presStyleCnt="3">
        <dgm:presLayoutVars>
          <dgm:bulletEnabled val="1"/>
        </dgm:presLayoutVars>
      </dgm:prSet>
      <dgm:spPr/>
      <dgm:t>
        <a:bodyPr/>
        <a:lstStyle/>
        <a:p>
          <a:endParaRPr lang="es-AR"/>
        </a:p>
      </dgm:t>
    </dgm:pt>
  </dgm:ptLst>
  <dgm:cxnLst>
    <dgm:cxn modelId="{350A8285-C4B8-4DBA-AA27-42EA624A32B3}" srcId="{1BD156B1-7A18-4192-BDCF-DF2F3B6CFFA6}" destId="{AEDE09B5-F797-499D-AC50-11BADCEAAD97}" srcOrd="0" destOrd="0" parTransId="{94484D1B-0F90-4A34-BBD5-293F82B4BBEE}" sibTransId="{E5CA1BAF-81D8-410E-BF76-8D08EDF3C607}"/>
    <dgm:cxn modelId="{57CC1769-84F4-4564-A13D-E3870E9E9AB6}" type="presOf" srcId="{45E0DF23-90BD-4840-B0CA-9F340D6577C4}" destId="{72A219BC-1B39-4BBE-B7CD-DAD21E9C68EE}" srcOrd="0" destOrd="0" presId="urn:microsoft.com/office/officeart/2005/8/layout/radial4"/>
    <dgm:cxn modelId="{BDB25525-407A-4A16-9050-0204CD58C2E9}" srcId="{AEDE09B5-F797-499D-AC50-11BADCEAAD97}" destId="{E67199DB-46C3-48A4-BB9C-5DB72E84722A}" srcOrd="0" destOrd="0" parTransId="{45E0DF23-90BD-4840-B0CA-9F340D6577C4}" sibTransId="{9A071FC0-0024-4A01-B694-F0AE5CF78B11}"/>
    <dgm:cxn modelId="{C54D8352-EE76-4230-9E12-32B1D9722F12}" type="presOf" srcId="{58EE1B96-BAE2-4351-817C-68B4B7BA0C87}" destId="{1641FCC3-BBE0-4BD2-AD83-CF920C106121}" srcOrd="0" destOrd="0" presId="urn:microsoft.com/office/officeart/2005/8/layout/radial4"/>
    <dgm:cxn modelId="{70D19F61-9242-4D9C-89AE-96F6E153C10D}" type="presOf" srcId="{E67199DB-46C3-48A4-BB9C-5DB72E84722A}" destId="{DD68C8E2-33A6-4D50-AC9E-48BDFFB8B71B}" srcOrd="0" destOrd="0" presId="urn:microsoft.com/office/officeart/2005/8/layout/radial4"/>
    <dgm:cxn modelId="{920FA6B1-C408-415E-8BD2-A33D14922D51}" type="presOf" srcId="{1BD156B1-7A18-4192-BDCF-DF2F3B6CFFA6}" destId="{A193E7F8-658D-4838-A5AD-F6AA6F716A38}" srcOrd="0" destOrd="0" presId="urn:microsoft.com/office/officeart/2005/8/layout/radial4"/>
    <dgm:cxn modelId="{11268390-E716-49E0-A4BD-5636371BD720}" srcId="{AEDE09B5-F797-499D-AC50-11BADCEAAD97}" destId="{19F7093D-9FB7-4254-BE95-F629455972B1}" srcOrd="1" destOrd="0" parTransId="{58EE1B96-BAE2-4351-817C-68B4B7BA0C87}" sibTransId="{4D79DD58-4CB5-4779-BA96-FB3C6362F125}"/>
    <dgm:cxn modelId="{366E96BE-62B3-41E3-A45F-1EA619B01F43}" srcId="{AEDE09B5-F797-499D-AC50-11BADCEAAD97}" destId="{571899AC-7329-4E73-B8ED-67DFCB168CA1}" srcOrd="2" destOrd="0" parTransId="{0CE3286A-44B3-47A6-B6F4-23549A462A01}" sibTransId="{53B1E7F6-15FF-4749-84CC-9FE028585927}"/>
    <dgm:cxn modelId="{B1A7C3B1-5900-4BD9-A258-19A8A0CD3EFA}" type="presOf" srcId="{19F7093D-9FB7-4254-BE95-F629455972B1}" destId="{72D1BBE8-843B-4D89-9EC1-6AF6672AFBA6}" srcOrd="0" destOrd="0" presId="urn:microsoft.com/office/officeart/2005/8/layout/radial4"/>
    <dgm:cxn modelId="{7A822457-1F12-4ACC-8A79-56998E3B292D}" type="presOf" srcId="{0CE3286A-44B3-47A6-B6F4-23549A462A01}" destId="{C496A95E-D6A2-42D3-AD13-DB0DDC9381E1}" srcOrd="0" destOrd="0" presId="urn:microsoft.com/office/officeart/2005/8/layout/radial4"/>
    <dgm:cxn modelId="{3752288B-8AD7-474F-A5DD-FB3B33B8AEFA}" type="presOf" srcId="{571899AC-7329-4E73-B8ED-67DFCB168CA1}" destId="{27676F3C-26E0-4E1E-B09B-AEED7D986400}" srcOrd="0" destOrd="0" presId="urn:microsoft.com/office/officeart/2005/8/layout/radial4"/>
    <dgm:cxn modelId="{28A96EF9-2354-468A-B376-5A8C931E37AC}" type="presOf" srcId="{AEDE09B5-F797-499D-AC50-11BADCEAAD97}" destId="{D5AA53E2-BB78-4C23-9F04-4805A005B7A2}" srcOrd="0" destOrd="0" presId="urn:microsoft.com/office/officeart/2005/8/layout/radial4"/>
    <dgm:cxn modelId="{8ED9B798-7519-4687-A2B2-85589AD20D48}" type="presParOf" srcId="{A193E7F8-658D-4838-A5AD-F6AA6F716A38}" destId="{D5AA53E2-BB78-4C23-9F04-4805A005B7A2}" srcOrd="0" destOrd="0" presId="urn:microsoft.com/office/officeart/2005/8/layout/radial4"/>
    <dgm:cxn modelId="{B208A06F-2E82-4750-8AFA-0A8FDF06CD95}" type="presParOf" srcId="{A193E7F8-658D-4838-A5AD-F6AA6F716A38}" destId="{72A219BC-1B39-4BBE-B7CD-DAD21E9C68EE}" srcOrd="1" destOrd="0" presId="urn:microsoft.com/office/officeart/2005/8/layout/radial4"/>
    <dgm:cxn modelId="{DC20592A-196E-4E23-8900-36CAB1124758}" type="presParOf" srcId="{A193E7F8-658D-4838-A5AD-F6AA6F716A38}" destId="{DD68C8E2-33A6-4D50-AC9E-48BDFFB8B71B}" srcOrd="2" destOrd="0" presId="urn:microsoft.com/office/officeart/2005/8/layout/radial4"/>
    <dgm:cxn modelId="{5EF5D906-3C82-4B42-A523-4B1450F3C960}" type="presParOf" srcId="{A193E7F8-658D-4838-A5AD-F6AA6F716A38}" destId="{1641FCC3-BBE0-4BD2-AD83-CF920C106121}" srcOrd="3" destOrd="0" presId="urn:microsoft.com/office/officeart/2005/8/layout/radial4"/>
    <dgm:cxn modelId="{0901D80D-D84E-464E-A083-A536E55625BB}" type="presParOf" srcId="{A193E7F8-658D-4838-A5AD-F6AA6F716A38}" destId="{72D1BBE8-843B-4D89-9EC1-6AF6672AFBA6}" srcOrd="4" destOrd="0" presId="urn:microsoft.com/office/officeart/2005/8/layout/radial4"/>
    <dgm:cxn modelId="{7CDF3235-BF98-47ED-9A57-C1117C0DDC6F}" type="presParOf" srcId="{A193E7F8-658D-4838-A5AD-F6AA6F716A38}" destId="{C496A95E-D6A2-42D3-AD13-DB0DDC9381E1}" srcOrd="5" destOrd="0" presId="urn:microsoft.com/office/officeart/2005/8/layout/radial4"/>
    <dgm:cxn modelId="{CC55D3C3-1468-4154-9415-352792EAA8EB}" type="presParOf" srcId="{A193E7F8-658D-4838-A5AD-F6AA6F716A38}" destId="{27676F3C-26E0-4E1E-B09B-AEED7D98640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A1220A-79F6-4BB2-9AC3-45C0895EC858}" type="doc">
      <dgm:prSet loTypeId="urn:microsoft.com/office/officeart/2005/8/layout/hierarchy4" loCatId="list" qsTypeId="urn:microsoft.com/office/officeart/2005/8/quickstyle/simple1" qsCatId="simple" csTypeId="urn:microsoft.com/office/officeart/2005/8/colors/accent1_5" csCatId="accent1" phldr="1"/>
      <dgm:spPr/>
      <dgm:t>
        <a:bodyPr/>
        <a:lstStyle/>
        <a:p>
          <a:endParaRPr lang="es-AR"/>
        </a:p>
      </dgm:t>
    </dgm:pt>
    <dgm:pt modelId="{3F65C696-80AD-4100-A212-7B24DDD748F5}">
      <dgm:prSet phldrT="[Texto]" custT="1"/>
      <dgm:spPr/>
      <dgm:t>
        <a:bodyPr/>
        <a:lstStyle/>
        <a:p>
          <a:r>
            <a:rPr lang="es-AR" sz="2800" dirty="0" smtClean="0">
              <a:latin typeface="Calibri" pitchFamily="34" charset="0"/>
              <a:cs typeface="Calibri" pitchFamily="34" charset="0"/>
            </a:rPr>
            <a:t>Política Sectorial Municipal</a:t>
          </a:r>
          <a:endParaRPr lang="es-AR" sz="2800" dirty="0">
            <a:latin typeface="Calibri" pitchFamily="34" charset="0"/>
            <a:cs typeface="Calibri" pitchFamily="34" charset="0"/>
          </a:endParaRPr>
        </a:p>
      </dgm:t>
    </dgm:pt>
    <dgm:pt modelId="{48A74ED6-9626-494C-B3C7-58FBF69CE0D2}" type="parTrans" cxnId="{1E945BC0-D231-4ED4-B7F9-64493D3862B0}">
      <dgm:prSet/>
      <dgm:spPr/>
      <dgm:t>
        <a:bodyPr/>
        <a:lstStyle/>
        <a:p>
          <a:endParaRPr lang="es-AR"/>
        </a:p>
      </dgm:t>
    </dgm:pt>
    <dgm:pt modelId="{4966E51D-7C3F-4C3E-80CA-C8C113FBF64A}" type="sibTrans" cxnId="{1E945BC0-D231-4ED4-B7F9-64493D3862B0}">
      <dgm:prSet/>
      <dgm:spPr/>
      <dgm:t>
        <a:bodyPr/>
        <a:lstStyle/>
        <a:p>
          <a:endParaRPr lang="es-AR"/>
        </a:p>
      </dgm:t>
    </dgm:pt>
    <dgm:pt modelId="{3B3C5AE8-C5FA-4059-9B1B-B90BBB180BFE}">
      <dgm:prSet phldrT="[Texto]" custT="1"/>
      <dgm:spPr/>
      <dgm:t>
        <a:bodyPr/>
        <a:lstStyle/>
        <a:p>
          <a:r>
            <a:rPr lang="es-AR" sz="2400" dirty="0" smtClean="0">
              <a:latin typeface="Calibri" pitchFamily="34" charset="0"/>
              <a:cs typeface="Calibri" pitchFamily="34" charset="0"/>
            </a:rPr>
            <a:t>Programa de Implementación</a:t>
          </a:r>
          <a:endParaRPr lang="es-AR" sz="2400" dirty="0">
            <a:latin typeface="Calibri" pitchFamily="34" charset="0"/>
            <a:cs typeface="Calibri" pitchFamily="34" charset="0"/>
          </a:endParaRPr>
        </a:p>
      </dgm:t>
    </dgm:pt>
    <dgm:pt modelId="{DC7DDA4B-E673-423A-A39D-4BD37F2AAEF8}" type="parTrans" cxnId="{44F56D46-48A5-4258-BB70-60BBA5C1B6FF}">
      <dgm:prSet/>
      <dgm:spPr/>
      <dgm:t>
        <a:bodyPr/>
        <a:lstStyle/>
        <a:p>
          <a:endParaRPr lang="es-AR"/>
        </a:p>
      </dgm:t>
    </dgm:pt>
    <dgm:pt modelId="{0E873F97-BC56-45F7-BF01-6DC458005A4F}" type="sibTrans" cxnId="{44F56D46-48A5-4258-BB70-60BBA5C1B6FF}">
      <dgm:prSet/>
      <dgm:spPr/>
      <dgm:t>
        <a:bodyPr/>
        <a:lstStyle/>
        <a:p>
          <a:endParaRPr lang="es-AR"/>
        </a:p>
      </dgm:t>
    </dgm:pt>
    <dgm:pt modelId="{2D62CE71-B251-47F8-B9A9-A7F67EA24D3F}">
      <dgm:prSet phldrT="[Texto]" custT="1"/>
      <dgm:spPr/>
      <dgm:t>
        <a:bodyPr/>
        <a:lstStyle/>
        <a:p>
          <a:r>
            <a:rPr lang="es-AR" sz="2400" dirty="0" smtClean="0">
              <a:latin typeface="Calibri" pitchFamily="34" charset="0"/>
              <a:cs typeface="Calibri" pitchFamily="34" charset="0"/>
            </a:rPr>
            <a:t>Programa de Implementación</a:t>
          </a:r>
          <a:endParaRPr lang="es-AR" sz="2400" dirty="0"/>
        </a:p>
      </dgm:t>
    </dgm:pt>
    <dgm:pt modelId="{E2A2F481-3FC0-467B-83ED-B76360767233}" type="sibTrans" cxnId="{7D2D7900-476C-4E24-9048-103584C2FE94}">
      <dgm:prSet/>
      <dgm:spPr/>
      <dgm:t>
        <a:bodyPr/>
        <a:lstStyle/>
        <a:p>
          <a:endParaRPr lang="es-AR"/>
        </a:p>
      </dgm:t>
    </dgm:pt>
    <dgm:pt modelId="{CAAE1C65-8F0F-4BE8-BD75-4B730CBFDB82}" type="parTrans" cxnId="{7D2D7900-476C-4E24-9048-103584C2FE94}">
      <dgm:prSet/>
      <dgm:spPr/>
      <dgm:t>
        <a:bodyPr/>
        <a:lstStyle/>
        <a:p>
          <a:endParaRPr lang="es-AR"/>
        </a:p>
      </dgm:t>
    </dgm:pt>
    <dgm:pt modelId="{720C931B-0746-479D-9FEC-F35290A4AB0D}">
      <dgm:prSet phldrT="[Texto]" custT="1"/>
      <dgm:spPr/>
      <dgm:t>
        <a:bodyPr/>
        <a:lstStyle/>
        <a:p>
          <a:r>
            <a:rPr lang="es-AR" sz="2800" dirty="0" smtClean="0">
              <a:latin typeface="Calibri" pitchFamily="34" charset="0"/>
              <a:cs typeface="Calibri" pitchFamily="34" charset="0"/>
            </a:rPr>
            <a:t>Plan Municipal de </a:t>
          </a:r>
          <a:r>
            <a:rPr lang="es-AR" sz="2800" dirty="0" err="1" smtClean="0">
              <a:latin typeface="Calibri" pitchFamily="34" charset="0"/>
              <a:cs typeface="Calibri" pitchFamily="34" charset="0"/>
            </a:rPr>
            <a:t>Micromedición</a:t>
          </a:r>
          <a:endParaRPr lang="es-AR" sz="2800" dirty="0">
            <a:latin typeface="Calibri" pitchFamily="34" charset="0"/>
            <a:cs typeface="Calibri" pitchFamily="34" charset="0"/>
          </a:endParaRPr>
        </a:p>
      </dgm:t>
    </dgm:pt>
    <dgm:pt modelId="{E57866C9-BBE4-490E-B2D6-539B5D930E2F}" type="sibTrans" cxnId="{8EDC446F-84C1-4549-9854-C5E26BCB9BF3}">
      <dgm:prSet/>
      <dgm:spPr/>
      <dgm:t>
        <a:bodyPr/>
        <a:lstStyle/>
        <a:p>
          <a:endParaRPr lang="es-AR"/>
        </a:p>
      </dgm:t>
    </dgm:pt>
    <dgm:pt modelId="{1C031806-0F0F-4680-A3CF-50ADDCB51EBC}" type="parTrans" cxnId="{8EDC446F-84C1-4549-9854-C5E26BCB9BF3}">
      <dgm:prSet/>
      <dgm:spPr/>
      <dgm:t>
        <a:bodyPr/>
        <a:lstStyle/>
        <a:p>
          <a:endParaRPr lang="es-AR"/>
        </a:p>
      </dgm:t>
    </dgm:pt>
    <dgm:pt modelId="{827BDD28-9410-4F53-B2AE-3C96622306C2}" type="pres">
      <dgm:prSet presAssocID="{F4A1220A-79F6-4BB2-9AC3-45C0895EC858}" presName="Name0" presStyleCnt="0">
        <dgm:presLayoutVars>
          <dgm:chPref val="1"/>
          <dgm:dir/>
          <dgm:animOne val="branch"/>
          <dgm:animLvl val="lvl"/>
          <dgm:resizeHandles/>
        </dgm:presLayoutVars>
      </dgm:prSet>
      <dgm:spPr/>
      <dgm:t>
        <a:bodyPr/>
        <a:lstStyle/>
        <a:p>
          <a:endParaRPr lang="es-AR"/>
        </a:p>
      </dgm:t>
    </dgm:pt>
    <dgm:pt modelId="{03C5B9FC-9D5A-4530-8ABC-45405EE320C8}" type="pres">
      <dgm:prSet presAssocID="{3F65C696-80AD-4100-A212-7B24DDD748F5}" presName="vertOne" presStyleCnt="0"/>
      <dgm:spPr/>
    </dgm:pt>
    <dgm:pt modelId="{FE97B275-5FB2-45DA-84D3-C7AD619E5AF7}" type="pres">
      <dgm:prSet presAssocID="{3F65C696-80AD-4100-A212-7B24DDD748F5}" presName="txOne" presStyleLbl="node0" presStyleIdx="0" presStyleCnt="1">
        <dgm:presLayoutVars>
          <dgm:chPref val="3"/>
        </dgm:presLayoutVars>
      </dgm:prSet>
      <dgm:spPr/>
      <dgm:t>
        <a:bodyPr/>
        <a:lstStyle/>
        <a:p>
          <a:endParaRPr lang="es-AR"/>
        </a:p>
      </dgm:t>
    </dgm:pt>
    <dgm:pt modelId="{22D583DD-FCE1-44F2-8628-DE0E1E945A4C}" type="pres">
      <dgm:prSet presAssocID="{3F65C696-80AD-4100-A212-7B24DDD748F5}" presName="parTransOne" presStyleCnt="0"/>
      <dgm:spPr/>
    </dgm:pt>
    <dgm:pt modelId="{4AE46D12-A96C-4046-94CD-58B7CC358D15}" type="pres">
      <dgm:prSet presAssocID="{3F65C696-80AD-4100-A212-7B24DDD748F5}" presName="horzOne" presStyleCnt="0"/>
      <dgm:spPr/>
    </dgm:pt>
    <dgm:pt modelId="{599A494B-7BFC-486A-BFEB-0888B3DFB94B}" type="pres">
      <dgm:prSet presAssocID="{720C931B-0746-479D-9FEC-F35290A4AB0D}" presName="vertTwo" presStyleCnt="0"/>
      <dgm:spPr/>
    </dgm:pt>
    <dgm:pt modelId="{8C885C46-AA8D-44E7-A79B-E71CE4C6115C}" type="pres">
      <dgm:prSet presAssocID="{720C931B-0746-479D-9FEC-F35290A4AB0D}" presName="txTwo" presStyleLbl="node2" presStyleIdx="0" presStyleCnt="1">
        <dgm:presLayoutVars>
          <dgm:chPref val="3"/>
        </dgm:presLayoutVars>
      </dgm:prSet>
      <dgm:spPr/>
      <dgm:t>
        <a:bodyPr/>
        <a:lstStyle/>
        <a:p>
          <a:endParaRPr lang="es-AR"/>
        </a:p>
      </dgm:t>
    </dgm:pt>
    <dgm:pt modelId="{ABF7DD97-4A69-4281-A654-D9FFA7A95206}" type="pres">
      <dgm:prSet presAssocID="{720C931B-0746-479D-9FEC-F35290A4AB0D}" presName="parTransTwo" presStyleCnt="0"/>
      <dgm:spPr/>
    </dgm:pt>
    <dgm:pt modelId="{6845F4B9-5134-4234-8A17-407CDE2F818A}" type="pres">
      <dgm:prSet presAssocID="{720C931B-0746-479D-9FEC-F35290A4AB0D}" presName="horzTwo" presStyleCnt="0"/>
      <dgm:spPr/>
    </dgm:pt>
    <dgm:pt modelId="{E62E0154-5C71-4271-927B-D9AC9CEC3CE3}" type="pres">
      <dgm:prSet presAssocID="{3B3C5AE8-C5FA-4059-9B1B-B90BBB180BFE}" presName="vertThree" presStyleCnt="0"/>
      <dgm:spPr/>
    </dgm:pt>
    <dgm:pt modelId="{67EBC738-5604-4BDB-8229-C1B0A52C7CFA}" type="pres">
      <dgm:prSet presAssocID="{3B3C5AE8-C5FA-4059-9B1B-B90BBB180BFE}" presName="txThree" presStyleLbl="node3" presStyleIdx="0" presStyleCnt="2">
        <dgm:presLayoutVars>
          <dgm:chPref val="3"/>
        </dgm:presLayoutVars>
      </dgm:prSet>
      <dgm:spPr/>
      <dgm:t>
        <a:bodyPr/>
        <a:lstStyle/>
        <a:p>
          <a:endParaRPr lang="es-AR"/>
        </a:p>
      </dgm:t>
    </dgm:pt>
    <dgm:pt modelId="{38C47447-851E-4FFC-A05A-047A86B1351A}" type="pres">
      <dgm:prSet presAssocID="{3B3C5AE8-C5FA-4059-9B1B-B90BBB180BFE}" presName="horzThree" presStyleCnt="0"/>
      <dgm:spPr/>
    </dgm:pt>
    <dgm:pt modelId="{C3BB794A-C06E-48C3-98C8-519389E4AD34}" type="pres">
      <dgm:prSet presAssocID="{0E873F97-BC56-45F7-BF01-6DC458005A4F}" presName="sibSpaceThree" presStyleCnt="0"/>
      <dgm:spPr/>
    </dgm:pt>
    <dgm:pt modelId="{4769997B-986F-4363-BE1E-51807D6DCDA3}" type="pres">
      <dgm:prSet presAssocID="{2D62CE71-B251-47F8-B9A9-A7F67EA24D3F}" presName="vertThree" presStyleCnt="0"/>
      <dgm:spPr/>
    </dgm:pt>
    <dgm:pt modelId="{A6D1F415-4EF5-4996-B440-D0A730DE4F6A}" type="pres">
      <dgm:prSet presAssocID="{2D62CE71-B251-47F8-B9A9-A7F67EA24D3F}" presName="txThree" presStyleLbl="node3" presStyleIdx="1" presStyleCnt="2">
        <dgm:presLayoutVars>
          <dgm:chPref val="3"/>
        </dgm:presLayoutVars>
      </dgm:prSet>
      <dgm:spPr/>
      <dgm:t>
        <a:bodyPr/>
        <a:lstStyle/>
        <a:p>
          <a:endParaRPr lang="es-AR"/>
        </a:p>
      </dgm:t>
    </dgm:pt>
    <dgm:pt modelId="{B6638AD3-CD92-4BD3-97E6-B6B3F0F8F4AF}" type="pres">
      <dgm:prSet presAssocID="{2D62CE71-B251-47F8-B9A9-A7F67EA24D3F}" presName="horzThree" presStyleCnt="0"/>
      <dgm:spPr/>
    </dgm:pt>
  </dgm:ptLst>
  <dgm:cxnLst>
    <dgm:cxn modelId="{A3858131-E375-4C1B-9516-737B1460CED1}" type="presOf" srcId="{3B3C5AE8-C5FA-4059-9B1B-B90BBB180BFE}" destId="{67EBC738-5604-4BDB-8229-C1B0A52C7CFA}" srcOrd="0" destOrd="0" presId="urn:microsoft.com/office/officeart/2005/8/layout/hierarchy4"/>
    <dgm:cxn modelId="{7D2D7900-476C-4E24-9048-103584C2FE94}" srcId="{720C931B-0746-479D-9FEC-F35290A4AB0D}" destId="{2D62CE71-B251-47F8-B9A9-A7F67EA24D3F}" srcOrd="1" destOrd="0" parTransId="{CAAE1C65-8F0F-4BE8-BD75-4B730CBFDB82}" sibTransId="{E2A2F481-3FC0-467B-83ED-B76360767233}"/>
    <dgm:cxn modelId="{1E945BC0-D231-4ED4-B7F9-64493D3862B0}" srcId="{F4A1220A-79F6-4BB2-9AC3-45C0895EC858}" destId="{3F65C696-80AD-4100-A212-7B24DDD748F5}" srcOrd="0" destOrd="0" parTransId="{48A74ED6-9626-494C-B3C7-58FBF69CE0D2}" sibTransId="{4966E51D-7C3F-4C3E-80CA-C8C113FBF64A}"/>
    <dgm:cxn modelId="{8EDC446F-84C1-4549-9854-C5E26BCB9BF3}" srcId="{3F65C696-80AD-4100-A212-7B24DDD748F5}" destId="{720C931B-0746-479D-9FEC-F35290A4AB0D}" srcOrd="0" destOrd="0" parTransId="{1C031806-0F0F-4680-A3CF-50ADDCB51EBC}" sibTransId="{E57866C9-BBE4-490E-B2D6-539B5D930E2F}"/>
    <dgm:cxn modelId="{44F56D46-48A5-4258-BB70-60BBA5C1B6FF}" srcId="{720C931B-0746-479D-9FEC-F35290A4AB0D}" destId="{3B3C5AE8-C5FA-4059-9B1B-B90BBB180BFE}" srcOrd="0" destOrd="0" parTransId="{DC7DDA4B-E673-423A-A39D-4BD37F2AAEF8}" sibTransId="{0E873F97-BC56-45F7-BF01-6DC458005A4F}"/>
    <dgm:cxn modelId="{24A516B1-8E4C-4D30-8A5F-C3C8CB81A715}" type="presOf" srcId="{F4A1220A-79F6-4BB2-9AC3-45C0895EC858}" destId="{827BDD28-9410-4F53-B2AE-3C96622306C2}" srcOrd="0" destOrd="0" presId="urn:microsoft.com/office/officeart/2005/8/layout/hierarchy4"/>
    <dgm:cxn modelId="{4EC9612F-E2B3-4C2E-874F-474C95244E89}" type="presOf" srcId="{720C931B-0746-479D-9FEC-F35290A4AB0D}" destId="{8C885C46-AA8D-44E7-A79B-E71CE4C6115C}" srcOrd="0" destOrd="0" presId="urn:microsoft.com/office/officeart/2005/8/layout/hierarchy4"/>
    <dgm:cxn modelId="{E17BF16D-8AF8-41C4-A27B-AF75C53A1178}" type="presOf" srcId="{3F65C696-80AD-4100-A212-7B24DDD748F5}" destId="{FE97B275-5FB2-45DA-84D3-C7AD619E5AF7}" srcOrd="0" destOrd="0" presId="urn:microsoft.com/office/officeart/2005/8/layout/hierarchy4"/>
    <dgm:cxn modelId="{48686E4B-C789-4BC7-A6F8-0E8C5C1C71B5}" type="presOf" srcId="{2D62CE71-B251-47F8-B9A9-A7F67EA24D3F}" destId="{A6D1F415-4EF5-4996-B440-D0A730DE4F6A}" srcOrd="0" destOrd="0" presId="urn:microsoft.com/office/officeart/2005/8/layout/hierarchy4"/>
    <dgm:cxn modelId="{2FA10C12-DC7E-41F5-BA1F-D2155FA21272}" type="presParOf" srcId="{827BDD28-9410-4F53-B2AE-3C96622306C2}" destId="{03C5B9FC-9D5A-4530-8ABC-45405EE320C8}" srcOrd="0" destOrd="0" presId="urn:microsoft.com/office/officeart/2005/8/layout/hierarchy4"/>
    <dgm:cxn modelId="{02FB91A7-6E4B-4E3E-82EE-B9EE128FCDB7}" type="presParOf" srcId="{03C5B9FC-9D5A-4530-8ABC-45405EE320C8}" destId="{FE97B275-5FB2-45DA-84D3-C7AD619E5AF7}" srcOrd="0" destOrd="0" presId="urn:microsoft.com/office/officeart/2005/8/layout/hierarchy4"/>
    <dgm:cxn modelId="{9470E58C-F54D-49EA-9369-83462D2293F1}" type="presParOf" srcId="{03C5B9FC-9D5A-4530-8ABC-45405EE320C8}" destId="{22D583DD-FCE1-44F2-8628-DE0E1E945A4C}" srcOrd="1" destOrd="0" presId="urn:microsoft.com/office/officeart/2005/8/layout/hierarchy4"/>
    <dgm:cxn modelId="{2F0A93E5-F44D-4035-B61A-4AAE650BDC2B}" type="presParOf" srcId="{03C5B9FC-9D5A-4530-8ABC-45405EE320C8}" destId="{4AE46D12-A96C-4046-94CD-58B7CC358D15}" srcOrd="2" destOrd="0" presId="urn:microsoft.com/office/officeart/2005/8/layout/hierarchy4"/>
    <dgm:cxn modelId="{6A6A3C48-770D-4D4D-ACC7-CEC706E72734}" type="presParOf" srcId="{4AE46D12-A96C-4046-94CD-58B7CC358D15}" destId="{599A494B-7BFC-486A-BFEB-0888B3DFB94B}" srcOrd="0" destOrd="0" presId="urn:microsoft.com/office/officeart/2005/8/layout/hierarchy4"/>
    <dgm:cxn modelId="{D8946679-152D-4F02-8EE5-EF9BE9EC53F9}" type="presParOf" srcId="{599A494B-7BFC-486A-BFEB-0888B3DFB94B}" destId="{8C885C46-AA8D-44E7-A79B-E71CE4C6115C}" srcOrd="0" destOrd="0" presId="urn:microsoft.com/office/officeart/2005/8/layout/hierarchy4"/>
    <dgm:cxn modelId="{F15E9B24-9080-4806-9ACE-CE9355965098}" type="presParOf" srcId="{599A494B-7BFC-486A-BFEB-0888B3DFB94B}" destId="{ABF7DD97-4A69-4281-A654-D9FFA7A95206}" srcOrd="1" destOrd="0" presId="urn:microsoft.com/office/officeart/2005/8/layout/hierarchy4"/>
    <dgm:cxn modelId="{336E362F-5CF3-4FCC-85C4-9F0CA450F12D}" type="presParOf" srcId="{599A494B-7BFC-486A-BFEB-0888B3DFB94B}" destId="{6845F4B9-5134-4234-8A17-407CDE2F818A}" srcOrd="2" destOrd="0" presId="urn:microsoft.com/office/officeart/2005/8/layout/hierarchy4"/>
    <dgm:cxn modelId="{9198CABA-C990-412B-97C7-00798541124F}" type="presParOf" srcId="{6845F4B9-5134-4234-8A17-407CDE2F818A}" destId="{E62E0154-5C71-4271-927B-D9AC9CEC3CE3}" srcOrd="0" destOrd="0" presId="urn:microsoft.com/office/officeart/2005/8/layout/hierarchy4"/>
    <dgm:cxn modelId="{20D32B04-4AFE-491E-831F-65B026354179}" type="presParOf" srcId="{E62E0154-5C71-4271-927B-D9AC9CEC3CE3}" destId="{67EBC738-5604-4BDB-8229-C1B0A52C7CFA}" srcOrd="0" destOrd="0" presId="urn:microsoft.com/office/officeart/2005/8/layout/hierarchy4"/>
    <dgm:cxn modelId="{BF39DE09-D155-4427-BDB5-CAD65F820B21}" type="presParOf" srcId="{E62E0154-5C71-4271-927B-D9AC9CEC3CE3}" destId="{38C47447-851E-4FFC-A05A-047A86B1351A}" srcOrd="1" destOrd="0" presId="urn:microsoft.com/office/officeart/2005/8/layout/hierarchy4"/>
    <dgm:cxn modelId="{F8323E5D-141D-4266-831B-0B9BB8E0FB23}" type="presParOf" srcId="{6845F4B9-5134-4234-8A17-407CDE2F818A}" destId="{C3BB794A-C06E-48C3-98C8-519389E4AD34}" srcOrd="1" destOrd="0" presId="urn:microsoft.com/office/officeart/2005/8/layout/hierarchy4"/>
    <dgm:cxn modelId="{91BB1A3E-195F-43E4-967B-F65FA726444B}" type="presParOf" srcId="{6845F4B9-5134-4234-8A17-407CDE2F818A}" destId="{4769997B-986F-4363-BE1E-51807D6DCDA3}" srcOrd="2" destOrd="0" presId="urn:microsoft.com/office/officeart/2005/8/layout/hierarchy4"/>
    <dgm:cxn modelId="{68189E46-C83F-4242-AA72-BC19621C15F7}" type="presParOf" srcId="{4769997B-986F-4363-BE1E-51807D6DCDA3}" destId="{A6D1F415-4EF5-4996-B440-D0A730DE4F6A}" srcOrd="0" destOrd="0" presId="urn:microsoft.com/office/officeart/2005/8/layout/hierarchy4"/>
    <dgm:cxn modelId="{EFC828DE-4C08-4B36-BF3B-8925E9003309}" type="presParOf" srcId="{4769997B-986F-4363-BE1E-51807D6DCDA3}" destId="{B6638AD3-CD92-4BD3-97E6-B6B3F0F8F4A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0838B-DE9D-4C21-9A38-DE6941BCA618}">
      <dsp:nvSpPr>
        <dsp:cNvPr id="0" name=""/>
        <dsp:cNvSpPr/>
      </dsp:nvSpPr>
      <dsp:spPr>
        <a:xfrm>
          <a:off x="624601" y="0"/>
          <a:ext cx="7078821" cy="4951412"/>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3F8E95-6513-4FCC-BE29-35266E116215}">
      <dsp:nvSpPr>
        <dsp:cNvPr id="0" name=""/>
        <dsp:cNvSpPr/>
      </dsp:nvSpPr>
      <dsp:spPr>
        <a:xfrm>
          <a:off x="2772" y="1485423"/>
          <a:ext cx="1441951" cy="1980564"/>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solidFill>
                <a:schemeClr val="accent2"/>
              </a:solidFill>
              <a:latin typeface="Calibri" pitchFamily="34" charset="0"/>
              <a:cs typeface="Calibri" pitchFamily="34" charset="0"/>
            </a:rPr>
            <a:t>Análisis</a:t>
          </a:r>
          <a:r>
            <a:rPr lang="en-US" sz="1400" kern="1200" dirty="0" smtClean="0">
              <a:solidFill>
                <a:schemeClr val="accent2"/>
              </a:solidFill>
              <a:latin typeface="Calibri" pitchFamily="34" charset="0"/>
              <a:cs typeface="Calibri" pitchFamily="34" charset="0"/>
            </a:rPr>
            <a:t> de </a:t>
          </a:r>
          <a:r>
            <a:rPr lang="en-US" sz="1400" kern="1200" dirty="0" err="1" smtClean="0">
              <a:solidFill>
                <a:schemeClr val="accent2"/>
              </a:solidFill>
              <a:latin typeface="Calibri" pitchFamily="34" charset="0"/>
              <a:cs typeface="Calibri" pitchFamily="34" charset="0"/>
            </a:rPr>
            <a:t>Experiencias</a:t>
          </a:r>
          <a:r>
            <a:rPr lang="en-US" sz="1400" kern="1200" dirty="0" smtClean="0">
              <a:solidFill>
                <a:schemeClr val="accent2"/>
              </a:solidFill>
              <a:latin typeface="Calibri" pitchFamily="34" charset="0"/>
              <a:cs typeface="Calibri" pitchFamily="34" charset="0"/>
            </a:rPr>
            <a:t> </a:t>
          </a:r>
          <a:r>
            <a:rPr lang="en-US" sz="1400" kern="1200" dirty="0" err="1" smtClean="0">
              <a:solidFill>
                <a:schemeClr val="accent2"/>
              </a:solidFill>
              <a:latin typeface="Calibri" pitchFamily="34" charset="0"/>
              <a:cs typeface="Calibri" pitchFamily="34" charset="0"/>
            </a:rPr>
            <a:t>Nacionales</a:t>
          </a:r>
          <a:endParaRPr lang="en-US" sz="1400" kern="1200" dirty="0">
            <a:solidFill>
              <a:schemeClr val="accent2"/>
            </a:solidFill>
            <a:latin typeface="Calibri" pitchFamily="34" charset="0"/>
            <a:cs typeface="Calibri" pitchFamily="34" charset="0"/>
          </a:endParaRPr>
        </a:p>
      </dsp:txBody>
      <dsp:txXfrm>
        <a:off x="73162" y="1555813"/>
        <a:ext cx="1301171" cy="1839784"/>
      </dsp:txXfrm>
    </dsp:sp>
    <dsp:sp modelId="{32486CFD-9A47-40A8-B5F1-60717963A822}">
      <dsp:nvSpPr>
        <dsp:cNvPr id="0" name=""/>
        <dsp:cNvSpPr/>
      </dsp:nvSpPr>
      <dsp:spPr>
        <a:xfrm>
          <a:off x="1685049" y="1485423"/>
          <a:ext cx="1441951" cy="1980564"/>
        </a:xfrm>
        <a:prstGeom prst="roundRect">
          <a:avLst/>
        </a:prstGeom>
        <a:solidFill>
          <a:schemeClr val="accent1">
            <a:shade val="50000"/>
            <a:hueOff val="-255083"/>
            <a:satOff val="-20472"/>
            <a:lumOff val="202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solidFill>
                <a:schemeClr val="bg1"/>
              </a:solidFill>
              <a:latin typeface="Calibri" pitchFamily="34" charset="0"/>
              <a:cs typeface="Calibri" pitchFamily="34" charset="0"/>
            </a:rPr>
            <a:t>Formulación</a:t>
          </a:r>
          <a:r>
            <a:rPr lang="en-US" sz="1400" kern="1200" dirty="0" smtClean="0">
              <a:solidFill>
                <a:schemeClr val="bg1"/>
              </a:solidFill>
              <a:latin typeface="Calibri" pitchFamily="34" charset="0"/>
              <a:cs typeface="Calibri" pitchFamily="34" charset="0"/>
            </a:rPr>
            <a:t> de </a:t>
          </a:r>
          <a:r>
            <a:rPr lang="en-US" sz="1400" kern="1200" dirty="0" err="1" smtClean="0">
              <a:solidFill>
                <a:schemeClr val="bg1"/>
              </a:solidFill>
              <a:latin typeface="Calibri" pitchFamily="34" charset="0"/>
              <a:cs typeface="Calibri" pitchFamily="34" charset="0"/>
            </a:rPr>
            <a:t>Estrategia</a:t>
          </a:r>
          <a:r>
            <a:rPr lang="en-US" sz="1400" kern="1200" dirty="0" smtClean="0">
              <a:solidFill>
                <a:schemeClr val="bg1"/>
              </a:solidFill>
              <a:latin typeface="Calibri" pitchFamily="34" charset="0"/>
              <a:cs typeface="Calibri" pitchFamily="34" charset="0"/>
            </a:rPr>
            <a:t> </a:t>
          </a:r>
          <a:r>
            <a:rPr lang="en-US" sz="1400" kern="1200" dirty="0" err="1" smtClean="0">
              <a:solidFill>
                <a:schemeClr val="bg1"/>
              </a:solidFill>
              <a:latin typeface="Calibri" pitchFamily="34" charset="0"/>
              <a:cs typeface="Calibri" pitchFamily="34" charset="0"/>
            </a:rPr>
            <a:t>Preliminar</a:t>
          </a:r>
          <a:endParaRPr lang="en-US" sz="1400" kern="1200" dirty="0">
            <a:solidFill>
              <a:schemeClr val="bg1"/>
            </a:solidFill>
            <a:latin typeface="Calibri" pitchFamily="34" charset="0"/>
            <a:cs typeface="Calibri" pitchFamily="34" charset="0"/>
          </a:endParaRPr>
        </a:p>
      </dsp:txBody>
      <dsp:txXfrm>
        <a:off x="1755439" y="1555813"/>
        <a:ext cx="1301171" cy="1839784"/>
      </dsp:txXfrm>
    </dsp:sp>
    <dsp:sp modelId="{478FEFC9-43EB-4022-9216-0464C03BC9C9}">
      <dsp:nvSpPr>
        <dsp:cNvPr id="0" name=""/>
        <dsp:cNvSpPr/>
      </dsp:nvSpPr>
      <dsp:spPr>
        <a:xfrm>
          <a:off x="3305543" y="1460706"/>
          <a:ext cx="1441951" cy="1980564"/>
        </a:xfrm>
        <a:prstGeom prst="roundRect">
          <a:avLst/>
        </a:prstGeom>
        <a:solidFill>
          <a:schemeClr val="accent1">
            <a:shade val="50000"/>
            <a:hueOff val="-510166"/>
            <a:satOff val="-40943"/>
            <a:lumOff val="405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solidFill>
                <a:schemeClr val="bg1"/>
              </a:solidFill>
              <a:latin typeface="Calibri" pitchFamily="34" charset="0"/>
              <a:cs typeface="Calibri" pitchFamily="34" charset="0"/>
            </a:rPr>
            <a:t>Consulta</a:t>
          </a:r>
          <a:r>
            <a:rPr lang="en-US" sz="1400" kern="1200" dirty="0" smtClean="0">
              <a:solidFill>
                <a:schemeClr val="bg1"/>
              </a:solidFill>
              <a:latin typeface="Calibri" pitchFamily="34" charset="0"/>
              <a:cs typeface="Calibri" pitchFamily="34" charset="0"/>
            </a:rPr>
            <a:t>, </a:t>
          </a:r>
          <a:r>
            <a:rPr lang="en-US" sz="1400" kern="1200" dirty="0" err="1" smtClean="0">
              <a:solidFill>
                <a:schemeClr val="bg1"/>
              </a:solidFill>
              <a:latin typeface="Calibri" pitchFamily="34" charset="0"/>
              <a:cs typeface="Calibri" pitchFamily="34" charset="0"/>
            </a:rPr>
            <a:t>Revisión</a:t>
          </a:r>
          <a:r>
            <a:rPr lang="en-US" sz="1400" kern="1200" dirty="0" smtClean="0">
              <a:solidFill>
                <a:schemeClr val="bg1"/>
              </a:solidFill>
              <a:latin typeface="Calibri" pitchFamily="34" charset="0"/>
              <a:cs typeface="Calibri" pitchFamily="34" charset="0"/>
            </a:rPr>
            <a:t> y </a:t>
          </a:r>
          <a:r>
            <a:rPr lang="en-US" sz="1400" kern="1200" dirty="0" err="1" smtClean="0">
              <a:solidFill>
                <a:schemeClr val="bg1"/>
              </a:solidFill>
              <a:latin typeface="Calibri" pitchFamily="34" charset="0"/>
              <a:cs typeface="Calibri" pitchFamily="34" charset="0"/>
            </a:rPr>
            <a:t>Reformulación</a:t>
          </a:r>
          <a:endParaRPr lang="en-US" sz="1400" kern="1200" dirty="0">
            <a:solidFill>
              <a:schemeClr val="bg1"/>
            </a:solidFill>
            <a:latin typeface="Calibri" pitchFamily="34" charset="0"/>
            <a:cs typeface="Calibri" pitchFamily="34" charset="0"/>
          </a:endParaRPr>
        </a:p>
      </dsp:txBody>
      <dsp:txXfrm>
        <a:off x="3375933" y="1531096"/>
        <a:ext cx="1301171" cy="1839784"/>
      </dsp:txXfrm>
    </dsp:sp>
    <dsp:sp modelId="{78EE77F6-3881-479B-B13D-C499296394E5}">
      <dsp:nvSpPr>
        <dsp:cNvPr id="0" name=""/>
        <dsp:cNvSpPr/>
      </dsp:nvSpPr>
      <dsp:spPr>
        <a:xfrm>
          <a:off x="5049604" y="1485423"/>
          <a:ext cx="1441951" cy="1980564"/>
        </a:xfrm>
        <a:prstGeom prst="roundRect">
          <a:avLst/>
        </a:prstGeom>
        <a:solidFill>
          <a:schemeClr val="accent1">
            <a:shade val="50000"/>
            <a:hueOff val="-510166"/>
            <a:satOff val="-40943"/>
            <a:lumOff val="405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solidFill>
                <a:schemeClr val="bg1"/>
              </a:solidFill>
              <a:latin typeface="Calibri" pitchFamily="34" charset="0"/>
              <a:cs typeface="Calibri" pitchFamily="34" charset="0"/>
            </a:rPr>
            <a:t>Desarrollo</a:t>
          </a:r>
          <a:r>
            <a:rPr lang="en-US" sz="1400" kern="1200" dirty="0" smtClean="0">
              <a:solidFill>
                <a:schemeClr val="bg1"/>
              </a:solidFill>
              <a:latin typeface="Calibri" pitchFamily="34" charset="0"/>
              <a:cs typeface="Calibri" pitchFamily="34" charset="0"/>
            </a:rPr>
            <a:t> del Plan </a:t>
          </a:r>
          <a:r>
            <a:rPr lang="en-US" sz="1400" kern="1200" dirty="0" err="1" smtClean="0">
              <a:solidFill>
                <a:schemeClr val="bg1"/>
              </a:solidFill>
              <a:latin typeface="Calibri" pitchFamily="34" charset="0"/>
              <a:cs typeface="Calibri" pitchFamily="34" charset="0"/>
            </a:rPr>
            <a:t>Piloto</a:t>
          </a:r>
          <a:r>
            <a:rPr lang="en-US" sz="1400" kern="1200" dirty="0" smtClean="0">
              <a:solidFill>
                <a:schemeClr val="bg1"/>
              </a:solidFill>
              <a:latin typeface="Calibri" pitchFamily="34" charset="0"/>
              <a:cs typeface="Calibri" pitchFamily="34" charset="0"/>
            </a:rPr>
            <a:t> y </a:t>
          </a:r>
          <a:r>
            <a:rPr lang="en-US" sz="1400" kern="1200" dirty="0" err="1" smtClean="0">
              <a:solidFill>
                <a:schemeClr val="bg1"/>
              </a:solidFill>
              <a:latin typeface="Calibri" pitchFamily="34" charset="0"/>
              <a:cs typeface="Calibri" pitchFamily="34" charset="0"/>
            </a:rPr>
            <a:t>Capacitación</a:t>
          </a:r>
          <a:endParaRPr lang="en-US" sz="1400" kern="1200" dirty="0">
            <a:solidFill>
              <a:schemeClr val="bg1"/>
            </a:solidFill>
            <a:latin typeface="Calibri" pitchFamily="34" charset="0"/>
            <a:cs typeface="Calibri" pitchFamily="34" charset="0"/>
          </a:endParaRPr>
        </a:p>
      </dsp:txBody>
      <dsp:txXfrm>
        <a:off x="5119994" y="1555813"/>
        <a:ext cx="1301171" cy="1839784"/>
      </dsp:txXfrm>
    </dsp:sp>
    <dsp:sp modelId="{0F13348D-4169-46B5-9567-1DAA2D10E151}">
      <dsp:nvSpPr>
        <dsp:cNvPr id="0" name=""/>
        <dsp:cNvSpPr/>
      </dsp:nvSpPr>
      <dsp:spPr>
        <a:xfrm>
          <a:off x="6734653" y="1547217"/>
          <a:ext cx="1593371" cy="1980564"/>
        </a:xfrm>
        <a:prstGeom prst="roundRect">
          <a:avLst/>
        </a:prstGeom>
        <a:solidFill>
          <a:schemeClr val="accent1">
            <a:shade val="50000"/>
            <a:hueOff val="-255083"/>
            <a:satOff val="-20472"/>
            <a:lumOff val="202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solidFill>
                <a:schemeClr val="bg1"/>
              </a:solidFill>
              <a:latin typeface="Calibri" pitchFamily="34" charset="0"/>
              <a:cs typeface="Calibri" pitchFamily="34" charset="0"/>
            </a:rPr>
            <a:t>Formulación</a:t>
          </a:r>
          <a:r>
            <a:rPr lang="en-US" sz="1400" kern="1200" dirty="0" smtClean="0">
              <a:solidFill>
                <a:schemeClr val="bg1"/>
              </a:solidFill>
              <a:latin typeface="Calibri" pitchFamily="34" charset="0"/>
              <a:cs typeface="Calibri" pitchFamily="34" charset="0"/>
            </a:rPr>
            <a:t> de la </a:t>
          </a:r>
          <a:r>
            <a:rPr lang="en-US" sz="1400" kern="1200" dirty="0" err="1" smtClean="0">
              <a:solidFill>
                <a:schemeClr val="bg1"/>
              </a:solidFill>
              <a:latin typeface="Calibri" pitchFamily="34" charset="0"/>
              <a:cs typeface="Calibri" pitchFamily="34" charset="0"/>
            </a:rPr>
            <a:t>Guía</a:t>
          </a:r>
          <a:r>
            <a:rPr lang="en-US" sz="1400" kern="1200" dirty="0" smtClean="0">
              <a:solidFill>
                <a:schemeClr val="bg1"/>
              </a:solidFill>
              <a:latin typeface="Calibri" pitchFamily="34" charset="0"/>
              <a:cs typeface="Calibri" pitchFamily="34" charset="0"/>
            </a:rPr>
            <a:t> </a:t>
          </a:r>
          <a:r>
            <a:rPr lang="en-US" sz="1400" kern="1200" dirty="0" err="1" smtClean="0">
              <a:solidFill>
                <a:schemeClr val="bg1"/>
              </a:solidFill>
              <a:latin typeface="Calibri" pitchFamily="34" charset="0"/>
              <a:cs typeface="Calibri" pitchFamily="34" charset="0"/>
            </a:rPr>
            <a:t>Estratégica</a:t>
          </a:r>
          <a:r>
            <a:rPr lang="en-US" sz="1400" kern="1200" dirty="0" smtClean="0">
              <a:solidFill>
                <a:schemeClr val="bg1"/>
              </a:solidFill>
              <a:latin typeface="Calibri" pitchFamily="34" charset="0"/>
              <a:cs typeface="Calibri" pitchFamily="34" charset="0"/>
            </a:rPr>
            <a:t> y </a:t>
          </a:r>
          <a:r>
            <a:rPr lang="en-US" sz="1400" kern="1200" dirty="0" err="1" smtClean="0">
              <a:solidFill>
                <a:schemeClr val="bg1"/>
              </a:solidFill>
              <a:latin typeface="Calibri" pitchFamily="34" charset="0"/>
              <a:cs typeface="Calibri" pitchFamily="34" charset="0"/>
            </a:rPr>
            <a:t>Documentación</a:t>
          </a:r>
          <a:r>
            <a:rPr lang="en-US" sz="1400" kern="1200" dirty="0" smtClean="0">
              <a:solidFill>
                <a:schemeClr val="bg1"/>
              </a:solidFill>
              <a:latin typeface="Calibri" pitchFamily="34" charset="0"/>
              <a:cs typeface="Calibri" pitchFamily="34" charset="0"/>
            </a:rPr>
            <a:t> </a:t>
          </a:r>
          <a:r>
            <a:rPr lang="en-US" sz="1400" kern="1200" dirty="0" err="1" smtClean="0">
              <a:solidFill>
                <a:schemeClr val="bg1"/>
              </a:solidFill>
              <a:latin typeface="Calibri" pitchFamily="34" charset="0"/>
              <a:cs typeface="Calibri" pitchFamily="34" charset="0"/>
            </a:rPr>
            <a:t>Complementaria</a:t>
          </a:r>
          <a:endParaRPr lang="en-US" sz="1400" kern="1200" dirty="0">
            <a:solidFill>
              <a:schemeClr val="bg1"/>
            </a:solidFill>
            <a:latin typeface="Calibri" pitchFamily="34" charset="0"/>
            <a:cs typeface="Calibri" pitchFamily="34" charset="0"/>
          </a:endParaRPr>
        </a:p>
      </dsp:txBody>
      <dsp:txXfrm>
        <a:off x="6812435" y="1624999"/>
        <a:ext cx="1437807" cy="1825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92B9A-8762-435A-BADA-20AB0D0F8171}">
      <dsp:nvSpPr>
        <dsp:cNvPr id="0" name=""/>
        <dsp:cNvSpPr/>
      </dsp:nvSpPr>
      <dsp:spPr>
        <a:xfrm>
          <a:off x="0" y="24717"/>
          <a:ext cx="6442444" cy="854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err="1" smtClean="0">
              <a:latin typeface="Calibri" pitchFamily="34" charset="0"/>
              <a:cs typeface="Calibri" pitchFamily="34" charset="0"/>
            </a:rPr>
            <a:t>Evaluación</a:t>
          </a:r>
          <a:r>
            <a:rPr lang="en-US" sz="2000" kern="1200" dirty="0" smtClean="0">
              <a:latin typeface="Calibri" pitchFamily="34" charset="0"/>
              <a:cs typeface="Calibri" pitchFamily="34" charset="0"/>
            </a:rPr>
            <a:t> Integral del </a:t>
          </a:r>
          <a:r>
            <a:rPr lang="en-US" sz="2000" kern="1200" dirty="0" err="1" smtClean="0">
              <a:latin typeface="Calibri" pitchFamily="34" charset="0"/>
              <a:cs typeface="Calibri" pitchFamily="34" charset="0"/>
            </a:rPr>
            <a:t>Prestador</a:t>
          </a:r>
          <a:endParaRPr lang="en-US" sz="2000" kern="1200" dirty="0" smtClean="0">
            <a:latin typeface="Calibri" pitchFamily="34" charset="0"/>
            <a:cs typeface="Calibri" pitchFamily="34" charset="0"/>
          </a:endParaRPr>
        </a:p>
      </dsp:txBody>
      <dsp:txXfrm>
        <a:off x="25016" y="49733"/>
        <a:ext cx="5420874" cy="804067"/>
      </dsp:txXfrm>
    </dsp:sp>
    <dsp:sp modelId="{3AE2D2AD-A71E-41F3-95AC-EA4AA667D17A}">
      <dsp:nvSpPr>
        <dsp:cNvPr id="0" name=""/>
        <dsp:cNvSpPr/>
      </dsp:nvSpPr>
      <dsp:spPr>
        <a:xfrm>
          <a:off x="481091" y="972723"/>
          <a:ext cx="6442444" cy="854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err="1" smtClean="0">
              <a:latin typeface="Calibri" pitchFamily="34" charset="0"/>
              <a:cs typeface="Calibri" pitchFamily="34" charset="0"/>
            </a:rPr>
            <a:t>Formulación</a:t>
          </a:r>
          <a:r>
            <a:rPr lang="en-US" sz="2000" kern="1200" dirty="0" smtClean="0">
              <a:latin typeface="Calibri" pitchFamily="34" charset="0"/>
              <a:cs typeface="Calibri" pitchFamily="34" charset="0"/>
            </a:rPr>
            <a:t> del Plan</a:t>
          </a:r>
          <a:endParaRPr lang="es-AR" sz="2000" kern="1200" dirty="0" smtClean="0">
            <a:latin typeface="Calibri" pitchFamily="34" charset="0"/>
            <a:cs typeface="Calibri" pitchFamily="34" charset="0"/>
          </a:endParaRPr>
        </a:p>
      </dsp:txBody>
      <dsp:txXfrm>
        <a:off x="506107" y="997739"/>
        <a:ext cx="5356156" cy="804067"/>
      </dsp:txXfrm>
    </dsp:sp>
    <dsp:sp modelId="{09F155C8-3C6A-4711-8D25-3AC1F441D934}">
      <dsp:nvSpPr>
        <dsp:cNvPr id="0" name=""/>
        <dsp:cNvSpPr/>
      </dsp:nvSpPr>
      <dsp:spPr>
        <a:xfrm>
          <a:off x="962183" y="1945447"/>
          <a:ext cx="6442444" cy="854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err="1" smtClean="0">
              <a:latin typeface="Calibri" pitchFamily="34" charset="0"/>
              <a:cs typeface="Calibri" pitchFamily="34" charset="0"/>
            </a:rPr>
            <a:t>Criterios</a:t>
          </a:r>
          <a:r>
            <a:rPr lang="en-US" sz="2000" kern="1200" dirty="0" smtClean="0">
              <a:latin typeface="Calibri" pitchFamily="34" charset="0"/>
              <a:cs typeface="Calibri" pitchFamily="34" charset="0"/>
            </a:rPr>
            <a:t> de </a:t>
          </a:r>
          <a:r>
            <a:rPr lang="en-US" sz="2000" kern="1200" dirty="0" err="1" smtClean="0">
              <a:latin typeface="Calibri" pitchFamily="34" charset="0"/>
              <a:cs typeface="Calibri" pitchFamily="34" charset="0"/>
            </a:rPr>
            <a:t>Gradualidad</a:t>
          </a:r>
          <a:r>
            <a:rPr lang="en-US" sz="2000" kern="1200" dirty="0" smtClean="0">
              <a:latin typeface="Calibri" pitchFamily="34" charset="0"/>
              <a:cs typeface="Calibri" pitchFamily="34" charset="0"/>
            </a:rPr>
            <a:t> y </a:t>
          </a:r>
          <a:r>
            <a:rPr lang="en-US" sz="2000" kern="1200" dirty="0" err="1" smtClean="0">
              <a:latin typeface="Calibri" pitchFamily="34" charset="0"/>
              <a:cs typeface="Calibri" pitchFamily="34" charset="0"/>
            </a:rPr>
            <a:t>Gestión</a:t>
          </a:r>
          <a:endParaRPr lang="en-US" sz="2000" kern="1200" dirty="0" smtClean="0">
            <a:latin typeface="Calibri" pitchFamily="34" charset="0"/>
            <a:cs typeface="Calibri" pitchFamily="34" charset="0"/>
          </a:endParaRPr>
        </a:p>
      </dsp:txBody>
      <dsp:txXfrm>
        <a:off x="987199" y="1970463"/>
        <a:ext cx="5356156" cy="804067"/>
      </dsp:txXfrm>
    </dsp:sp>
    <dsp:sp modelId="{76917CDF-EB02-4709-BE7F-F6400159AADD}">
      <dsp:nvSpPr>
        <dsp:cNvPr id="0" name=""/>
        <dsp:cNvSpPr/>
      </dsp:nvSpPr>
      <dsp:spPr>
        <a:xfrm>
          <a:off x="1443274" y="2918171"/>
          <a:ext cx="6442444" cy="854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err="1" smtClean="0">
              <a:latin typeface="Calibri" pitchFamily="34" charset="0"/>
              <a:cs typeface="Calibri" pitchFamily="34" charset="0"/>
            </a:rPr>
            <a:t>Aprobación</a:t>
          </a:r>
          <a:r>
            <a:rPr lang="en-US" sz="2000" kern="1200" dirty="0" smtClean="0">
              <a:latin typeface="Calibri" pitchFamily="34" charset="0"/>
              <a:cs typeface="Calibri" pitchFamily="34" charset="0"/>
            </a:rPr>
            <a:t> del ERSAPS</a:t>
          </a:r>
          <a:endParaRPr lang="es-AR" sz="2000" kern="1200" dirty="0" smtClean="0">
            <a:latin typeface="Calibri" pitchFamily="34" charset="0"/>
            <a:cs typeface="Calibri" pitchFamily="34" charset="0"/>
          </a:endParaRPr>
        </a:p>
      </dsp:txBody>
      <dsp:txXfrm>
        <a:off x="1468290" y="2943187"/>
        <a:ext cx="5356156" cy="804067"/>
      </dsp:txXfrm>
    </dsp:sp>
    <dsp:sp modelId="{9EE97547-B457-4921-9D7A-8DF03DE5C93B}">
      <dsp:nvSpPr>
        <dsp:cNvPr id="0" name=""/>
        <dsp:cNvSpPr/>
      </dsp:nvSpPr>
      <dsp:spPr>
        <a:xfrm>
          <a:off x="1924366" y="3890895"/>
          <a:ext cx="6442444" cy="854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err="1" smtClean="0">
              <a:latin typeface="Calibri" pitchFamily="34" charset="0"/>
              <a:cs typeface="Calibri" pitchFamily="34" charset="0"/>
            </a:rPr>
            <a:t>Formulación</a:t>
          </a:r>
          <a:r>
            <a:rPr lang="en-US" sz="2000" kern="1200" dirty="0" smtClean="0">
              <a:latin typeface="Calibri" pitchFamily="34" charset="0"/>
              <a:cs typeface="Calibri" pitchFamily="34" charset="0"/>
            </a:rPr>
            <a:t> de </a:t>
          </a:r>
          <a:r>
            <a:rPr lang="en-US" sz="2000" kern="1200" dirty="0" err="1" smtClean="0">
              <a:latin typeface="Calibri" pitchFamily="34" charset="0"/>
              <a:cs typeface="Calibri" pitchFamily="34" charset="0"/>
            </a:rPr>
            <a:t>Programas</a:t>
          </a:r>
          <a:r>
            <a:rPr lang="en-US" sz="2000" kern="1200" dirty="0" smtClean="0">
              <a:latin typeface="Calibri" pitchFamily="34" charset="0"/>
              <a:cs typeface="Calibri" pitchFamily="34" charset="0"/>
            </a:rPr>
            <a:t> de </a:t>
          </a:r>
          <a:r>
            <a:rPr lang="en-US" sz="2000" kern="1200" dirty="0" err="1" smtClean="0">
              <a:latin typeface="Calibri" pitchFamily="34" charset="0"/>
              <a:cs typeface="Calibri" pitchFamily="34" charset="0"/>
            </a:rPr>
            <a:t>Implementación</a:t>
          </a:r>
          <a:r>
            <a:rPr lang="en-US" sz="2000" kern="1200" dirty="0" smtClean="0">
              <a:latin typeface="Calibri" pitchFamily="34" charset="0"/>
              <a:cs typeface="Calibri" pitchFamily="34" charset="0"/>
            </a:rPr>
            <a:t> </a:t>
          </a:r>
          <a:endParaRPr lang="en-US" sz="2000" kern="1200" dirty="0">
            <a:latin typeface="Calibri" pitchFamily="34" charset="0"/>
            <a:cs typeface="Calibri" pitchFamily="34" charset="0"/>
          </a:endParaRPr>
        </a:p>
      </dsp:txBody>
      <dsp:txXfrm>
        <a:off x="1949382" y="3915911"/>
        <a:ext cx="5356156" cy="804067"/>
      </dsp:txXfrm>
    </dsp:sp>
    <dsp:sp modelId="{813BEB90-4687-4205-BD2C-7681BEAD1975}">
      <dsp:nvSpPr>
        <dsp:cNvPr id="0" name=""/>
        <dsp:cNvSpPr/>
      </dsp:nvSpPr>
      <dsp:spPr>
        <a:xfrm>
          <a:off x="5887280" y="623966"/>
          <a:ext cx="555164" cy="5551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AR" sz="2600" kern="1200"/>
        </a:p>
      </dsp:txBody>
      <dsp:txXfrm>
        <a:off x="6012192" y="623966"/>
        <a:ext cx="305340" cy="417761"/>
      </dsp:txXfrm>
    </dsp:sp>
    <dsp:sp modelId="{52DD0E9C-9C4B-4CE6-ADD2-78C8876107D1}">
      <dsp:nvSpPr>
        <dsp:cNvPr id="0" name=""/>
        <dsp:cNvSpPr/>
      </dsp:nvSpPr>
      <dsp:spPr>
        <a:xfrm>
          <a:off x="6368371" y="1596690"/>
          <a:ext cx="555164" cy="5551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AR" sz="2600" kern="1200"/>
        </a:p>
      </dsp:txBody>
      <dsp:txXfrm>
        <a:off x="6493283" y="1596690"/>
        <a:ext cx="305340" cy="417761"/>
      </dsp:txXfrm>
    </dsp:sp>
    <dsp:sp modelId="{02035370-0A2A-495D-9232-39CA96E2DCC0}">
      <dsp:nvSpPr>
        <dsp:cNvPr id="0" name=""/>
        <dsp:cNvSpPr/>
      </dsp:nvSpPr>
      <dsp:spPr>
        <a:xfrm>
          <a:off x="6849463" y="2555179"/>
          <a:ext cx="555164" cy="5551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AR" sz="2600" kern="1200"/>
        </a:p>
      </dsp:txBody>
      <dsp:txXfrm>
        <a:off x="6974375" y="2555179"/>
        <a:ext cx="305340" cy="417761"/>
      </dsp:txXfrm>
    </dsp:sp>
    <dsp:sp modelId="{45ADA8F1-0791-48BC-A695-0C49CE07595A}">
      <dsp:nvSpPr>
        <dsp:cNvPr id="0" name=""/>
        <dsp:cNvSpPr/>
      </dsp:nvSpPr>
      <dsp:spPr>
        <a:xfrm>
          <a:off x="7330554" y="3537393"/>
          <a:ext cx="555164" cy="5551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s-AR" sz="2600" kern="1200"/>
        </a:p>
      </dsp:txBody>
      <dsp:txXfrm>
        <a:off x="7455466" y="3537393"/>
        <a:ext cx="305340" cy="4177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316A5-7C85-44D0-8197-D09857232388}">
      <dsp:nvSpPr>
        <dsp:cNvPr id="0" name=""/>
        <dsp:cNvSpPr/>
      </dsp:nvSpPr>
      <dsp:spPr>
        <a:xfrm>
          <a:off x="1" y="0"/>
          <a:ext cx="777686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CAFB92-7945-4BCE-B6A6-1E88975D2474}">
      <dsp:nvSpPr>
        <dsp:cNvPr id="0" name=""/>
        <dsp:cNvSpPr/>
      </dsp:nvSpPr>
      <dsp:spPr>
        <a:xfrm>
          <a:off x="1013" y="1219199"/>
          <a:ext cx="1270155"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AR" sz="1200" kern="1200" dirty="0" smtClean="0"/>
            <a:t>Verificación de Niveles de Servicio</a:t>
          </a:r>
          <a:endParaRPr lang="es-AR" sz="1200" kern="1200" dirty="0"/>
        </a:p>
      </dsp:txBody>
      <dsp:txXfrm>
        <a:off x="63017" y="1281203"/>
        <a:ext cx="1146147" cy="1501592"/>
      </dsp:txXfrm>
    </dsp:sp>
    <dsp:sp modelId="{A89280BC-B8C5-4971-950C-B539785CD421}">
      <dsp:nvSpPr>
        <dsp:cNvPr id="0" name=""/>
        <dsp:cNvSpPr/>
      </dsp:nvSpPr>
      <dsp:spPr>
        <a:xfrm>
          <a:off x="1288767" y="1239910"/>
          <a:ext cx="1342207"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AR" sz="1200" kern="1200" dirty="0" smtClean="0"/>
            <a:t>Formulación del Plan  Municipal de</a:t>
          </a:r>
        </a:p>
        <a:p>
          <a:pPr lvl="0" algn="ctr" defTabSz="533400">
            <a:lnSpc>
              <a:spcPct val="90000"/>
            </a:lnSpc>
            <a:spcBef>
              <a:spcPct val="0"/>
            </a:spcBef>
            <a:spcAft>
              <a:spcPct val="35000"/>
            </a:spcAft>
          </a:pPr>
          <a:r>
            <a:rPr lang="es-AR" sz="1200" kern="1200" dirty="0" err="1" smtClean="0"/>
            <a:t>Micromedición</a:t>
          </a:r>
          <a:endParaRPr lang="es-AR" sz="1200" kern="1200" dirty="0"/>
        </a:p>
      </dsp:txBody>
      <dsp:txXfrm>
        <a:off x="1354288" y="1305431"/>
        <a:ext cx="1211165" cy="1494558"/>
      </dsp:txXfrm>
    </dsp:sp>
    <dsp:sp modelId="{6D57610B-906F-4663-B384-D874BB457284}">
      <dsp:nvSpPr>
        <dsp:cNvPr id="0" name=""/>
        <dsp:cNvSpPr/>
      </dsp:nvSpPr>
      <dsp:spPr>
        <a:xfrm>
          <a:off x="2716662" y="1219199"/>
          <a:ext cx="138129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ts val="0"/>
            </a:spcAft>
          </a:pPr>
          <a:r>
            <a:rPr lang="es-AR" sz="1200" kern="1200" dirty="0" smtClean="0"/>
            <a:t>Definición del Proceso de Implementación</a:t>
          </a:r>
          <a:endParaRPr lang="es-AR" sz="1200" kern="1200" dirty="0"/>
        </a:p>
      </dsp:txBody>
      <dsp:txXfrm>
        <a:off x="2784091" y="1286628"/>
        <a:ext cx="1246433" cy="1490742"/>
      </dsp:txXfrm>
    </dsp:sp>
    <dsp:sp modelId="{FACB25D9-B7A0-4DAE-BBDE-64E7E0038378}">
      <dsp:nvSpPr>
        <dsp:cNvPr id="0" name=""/>
        <dsp:cNvSpPr/>
      </dsp:nvSpPr>
      <dsp:spPr>
        <a:xfrm>
          <a:off x="4149597" y="1219199"/>
          <a:ext cx="1457237"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AR" sz="1200" kern="1200" dirty="0" smtClean="0"/>
            <a:t>Socialización y Concertación </a:t>
          </a:r>
          <a:endParaRPr lang="es-AR" sz="1200" kern="1200" dirty="0"/>
        </a:p>
      </dsp:txBody>
      <dsp:txXfrm>
        <a:off x="4220733" y="1290335"/>
        <a:ext cx="1314965" cy="1483328"/>
      </dsp:txXfrm>
    </dsp:sp>
    <dsp:sp modelId="{4A1F4B20-0AA6-49AE-A426-B2234F652C6D}">
      <dsp:nvSpPr>
        <dsp:cNvPr id="0" name=""/>
        <dsp:cNvSpPr/>
      </dsp:nvSpPr>
      <dsp:spPr>
        <a:xfrm>
          <a:off x="5658478" y="1219199"/>
          <a:ext cx="1032864"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AR" sz="1200" kern="1200" dirty="0" smtClean="0"/>
            <a:t>Aprobación del Plan</a:t>
          </a:r>
          <a:endParaRPr lang="es-AR" sz="1200" kern="1200" dirty="0"/>
        </a:p>
      </dsp:txBody>
      <dsp:txXfrm>
        <a:off x="5708898" y="1269619"/>
        <a:ext cx="932024" cy="1524760"/>
      </dsp:txXfrm>
    </dsp:sp>
    <dsp:sp modelId="{6B81A8D6-6582-4428-93E2-FFEFEC0CE14A}">
      <dsp:nvSpPr>
        <dsp:cNvPr id="0" name=""/>
        <dsp:cNvSpPr/>
      </dsp:nvSpPr>
      <dsp:spPr>
        <a:xfrm>
          <a:off x="6742986" y="1219199"/>
          <a:ext cx="1032864"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AR" sz="1200" kern="1200" dirty="0" smtClean="0"/>
            <a:t>Propuesta al ERSAPS</a:t>
          </a:r>
          <a:endParaRPr lang="es-AR" sz="1200" kern="1200" dirty="0"/>
        </a:p>
      </dsp:txBody>
      <dsp:txXfrm>
        <a:off x="6793406" y="1269619"/>
        <a:ext cx="932024" cy="15247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0838B-DE9D-4C21-9A38-DE6941BCA618}">
      <dsp:nvSpPr>
        <dsp:cNvPr id="0" name=""/>
        <dsp:cNvSpPr/>
      </dsp:nvSpPr>
      <dsp:spPr>
        <a:xfrm>
          <a:off x="624601" y="0"/>
          <a:ext cx="7078821" cy="495141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3F8E95-6513-4FCC-BE29-35266E116215}">
      <dsp:nvSpPr>
        <dsp:cNvPr id="0" name=""/>
        <dsp:cNvSpPr/>
      </dsp:nvSpPr>
      <dsp:spPr>
        <a:xfrm>
          <a:off x="2772" y="1485423"/>
          <a:ext cx="1441951" cy="19805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latin typeface="Calibri" pitchFamily="34" charset="0"/>
              <a:cs typeface="Calibri" pitchFamily="34" charset="0"/>
            </a:rPr>
            <a:t>Análisis</a:t>
          </a:r>
          <a:r>
            <a:rPr lang="en-US" sz="1400" kern="1200" dirty="0" smtClean="0">
              <a:latin typeface="Calibri" pitchFamily="34" charset="0"/>
              <a:cs typeface="Calibri" pitchFamily="34" charset="0"/>
            </a:rPr>
            <a:t> de </a:t>
          </a:r>
          <a:r>
            <a:rPr lang="en-US" sz="1400" kern="1200" dirty="0" err="1" smtClean="0">
              <a:latin typeface="Calibri" pitchFamily="34" charset="0"/>
              <a:cs typeface="Calibri" pitchFamily="34" charset="0"/>
            </a:rPr>
            <a:t>Experiencias</a:t>
          </a:r>
          <a:r>
            <a:rPr lang="en-US" sz="1400" kern="1200" dirty="0" smtClean="0">
              <a:latin typeface="Calibri" pitchFamily="34" charset="0"/>
              <a:cs typeface="Calibri" pitchFamily="34" charset="0"/>
            </a:rPr>
            <a:t> </a:t>
          </a:r>
          <a:r>
            <a:rPr lang="en-US" sz="1400" kern="1200" dirty="0" err="1" smtClean="0">
              <a:latin typeface="Calibri" pitchFamily="34" charset="0"/>
              <a:cs typeface="Calibri" pitchFamily="34" charset="0"/>
            </a:rPr>
            <a:t>Nacionales</a:t>
          </a:r>
          <a:endParaRPr lang="en-US" sz="1400" kern="1200" dirty="0">
            <a:latin typeface="Calibri" pitchFamily="34" charset="0"/>
            <a:cs typeface="Calibri" pitchFamily="34" charset="0"/>
          </a:endParaRPr>
        </a:p>
      </dsp:txBody>
      <dsp:txXfrm>
        <a:off x="73162" y="1555813"/>
        <a:ext cx="1301171" cy="1839784"/>
      </dsp:txXfrm>
    </dsp:sp>
    <dsp:sp modelId="{32486CFD-9A47-40A8-B5F1-60717963A822}">
      <dsp:nvSpPr>
        <dsp:cNvPr id="0" name=""/>
        <dsp:cNvSpPr/>
      </dsp:nvSpPr>
      <dsp:spPr>
        <a:xfrm>
          <a:off x="1685049" y="1485423"/>
          <a:ext cx="1441951" cy="19805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latin typeface="Calibri" pitchFamily="34" charset="0"/>
              <a:cs typeface="Calibri" pitchFamily="34" charset="0"/>
            </a:rPr>
            <a:t>Formulación</a:t>
          </a:r>
          <a:r>
            <a:rPr lang="en-US" sz="1400" kern="1200" dirty="0" smtClean="0">
              <a:latin typeface="Calibri" pitchFamily="34" charset="0"/>
              <a:cs typeface="Calibri" pitchFamily="34" charset="0"/>
            </a:rPr>
            <a:t> de </a:t>
          </a:r>
          <a:r>
            <a:rPr lang="en-US" sz="1400" kern="1200" dirty="0" err="1" smtClean="0">
              <a:latin typeface="Calibri" pitchFamily="34" charset="0"/>
              <a:cs typeface="Calibri" pitchFamily="34" charset="0"/>
            </a:rPr>
            <a:t>Estrategia</a:t>
          </a:r>
          <a:r>
            <a:rPr lang="en-US" sz="1400" kern="1200" dirty="0" smtClean="0">
              <a:latin typeface="Calibri" pitchFamily="34" charset="0"/>
              <a:cs typeface="Calibri" pitchFamily="34" charset="0"/>
            </a:rPr>
            <a:t> </a:t>
          </a:r>
          <a:r>
            <a:rPr lang="en-US" sz="1400" kern="1200" dirty="0" err="1" smtClean="0">
              <a:latin typeface="Calibri" pitchFamily="34" charset="0"/>
              <a:cs typeface="Calibri" pitchFamily="34" charset="0"/>
            </a:rPr>
            <a:t>Preliminar</a:t>
          </a:r>
          <a:endParaRPr lang="en-US" sz="1400" kern="1200" dirty="0">
            <a:latin typeface="Calibri" pitchFamily="34" charset="0"/>
            <a:cs typeface="Calibri" pitchFamily="34" charset="0"/>
          </a:endParaRPr>
        </a:p>
      </dsp:txBody>
      <dsp:txXfrm>
        <a:off x="1755439" y="1555813"/>
        <a:ext cx="1301171" cy="1839784"/>
      </dsp:txXfrm>
    </dsp:sp>
    <dsp:sp modelId="{478FEFC9-43EB-4022-9216-0464C03BC9C9}">
      <dsp:nvSpPr>
        <dsp:cNvPr id="0" name=""/>
        <dsp:cNvSpPr/>
      </dsp:nvSpPr>
      <dsp:spPr>
        <a:xfrm>
          <a:off x="3367326" y="1485423"/>
          <a:ext cx="1441951" cy="19805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latin typeface="Calibri" pitchFamily="34" charset="0"/>
              <a:cs typeface="Calibri" pitchFamily="34" charset="0"/>
            </a:rPr>
            <a:t>Consulta</a:t>
          </a:r>
          <a:r>
            <a:rPr lang="en-US" sz="1400" kern="1200" dirty="0" smtClean="0">
              <a:latin typeface="Calibri" pitchFamily="34" charset="0"/>
              <a:cs typeface="Calibri" pitchFamily="34" charset="0"/>
            </a:rPr>
            <a:t>, </a:t>
          </a:r>
          <a:r>
            <a:rPr lang="en-US" sz="1400" kern="1200" dirty="0" err="1" smtClean="0">
              <a:latin typeface="Calibri" pitchFamily="34" charset="0"/>
              <a:cs typeface="Calibri" pitchFamily="34" charset="0"/>
            </a:rPr>
            <a:t>Revisión</a:t>
          </a:r>
          <a:r>
            <a:rPr lang="en-US" sz="1400" kern="1200" dirty="0" smtClean="0">
              <a:latin typeface="Calibri" pitchFamily="34" charset="0"/>
              <a:cs typeface="Calibri" pitchFamily="34" charset="0"/>
            </a:rPr>
            <a:t> y </a:t>
          </a:r>
          <a:r>
            <a:rPr lang="en-US" sz="1400" kern="1200" dirty="0" err="1" smtClean="0">
              <a:latin typeface="Calibri" pitchFamily="34" charset="0"/>
              <a:cs typeface="Calibri" pitchFamily="34" charset="0"/>
            </a:rPr>
            <a:t>Reformulación</a:t>
          </a:r>
          <a:endParaRPr lang="en-US" sz="1400" kern="1200" dirty="0">
            <a:latin typeface="Calibri" pitchFamily="34" charset="0"/>
            <a:cs typeface="Calibri" pitchFamily="34" charset="0"/>
          </a:endParaRPr>
        </a:p>
      </dsp:txBody>
      <dsp:txXfrm>
        <a:off x="3437716" y="1555813"/>
        <a:ext cx="1301171" cy="1839784"/>
      </dsp:txXfrm>
    </dsp:sp>
    <dsp:sp modelId="{78EE77F6-3881-479B-B13D-C499296394E5}">
      <dsp:nvSpPr>
        <dsp:cNvPr id="0" name=""/>
        <dsp:cNvSpPr/>
      </dsp:nvSpPr>
      <dsp:spPr>
        <a:xfrm>
          <a:off x="5049604" y="1485423"/>
          <a:ext cx="1441951" cy="19805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latin typeface="Calibri" pitchFamily="34" charset="0"/>
              <a:cs typeface="Calibri" pitchFamily="34" charset="0"/>
            </a:rPr>
            <a:t>Desarrollo</a:t>
          </a:r>
          <a:r>
            <a:rPr lang="en-US" sz="1400" kern="1200" dirty="0" smtClean="0">
              <a:latin typeface="Calibri" pitchFamily="34" charset="0"/>
              <a:cs typeface="Calibri" pitchFamily="34" charset="0"/>
            </a:rPr>
            <a:t> del Plan </a:t>
          </a:r>
          <a:r>
            <a:rPr lang="en-US" sz="1400" kern="1200" dirty="0" err="1" smtClean="0">
              <a:latin typeface="Calibri" pitchFamily="34" charset="0"/>
              <a:cs typeface="Calibri" pitchFamily="34" charset="0"/>
            </a:rPr>
            <a:t>Piloto</a:t>
          </a:r>
          <a:r>
            <a:rPr lang="en-US" sz="1400" kern="1200" dirty="0" smtClean="0">
              <a:latin typeface="Calibri" pitchFamily="34" charset="0"/>
              <a:cs typeface="Calibri" pitchFamily="34" charset="0"/>
            </a:rPr>
            <a:t> y </a:t>
          </a:r>
          <a:r>
            <a:rPr lang="en-US" sz="1600" kern="1200" dirty="0" err="1" smtClean="0">
              <a:latin typeface="Calibri" pitchFamily="34" charset="0"/>
              <a:cs typeface="Calibri" pitchFamily="34" charset="0"/>
            </a:rPr>
            <a:t>Capacitación</a:t>
          </a:r>
          <a:endParaRPr lang="en-US" sz="1600" kern="1200" dirty="0">
            <a:latin typeface="Calibri" pitchFamily="34" charset="0"/>
            <a:cs typeface="Calibri" pitchFamily="34" charset="0"/>
          </a:endParaRPr>
        </a:p>
      </dsp:txBody>
      <dsp:txXfrm>
        <a:off x="5119994" y="1555813"/>
        <a:ext cx="1301171" cy="1839784"/>
      </dsp:txXfrm>
    </dsp:sp>
    <dsp:sp modelId="{0F13348D-4169-46B5-9567-1DAA2D10E151}">
      <dsp:nvSpPr>
        <dsp:cNvPr id="0" name=""/>
        <dsp:cNvSpPr/>
      </dsp:nvSpPr>
      <dsp:spPr>
        <a:xfrm>
          <a:off x="6734653" y="1547217"/>
          <a:ext cx="1593371" cy="19805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err="1" smtClean="0">
              <a:latin typeface="Calibri" pitchFamily="34" charset="0"/>
              <a:cs typeface="Calibri" pitchFamily="34" charset="0"/>
            </a:rPr>
            <a:t>Formulación</a:t>
          </a:r>
          <a:r>
            <a:rPr lang="en-US" sz="1400" kern="1200" dirty="0" smtClean="0">
              <a:latin typeface="Calibri" pitchFamily="34" charset="0"/>
              <a:cs typeface="Calibri" pitchFamily="34" charset="0"/>
            </a:rPr>
            <a:t> de la </a:t>
          </a:r>
          <a:r>
            <a:rPr lang="en-US" sz="1400" kern="1200" dirty="0" err="1" smtClean="0">
              <a:latin typeface="Calibri" pitchFamily="34" charset="0"/>
              <a:cs typeface="Calibri" pitchFamily="34" charset="0"/>
            </a:rPr>
            <a:t>Guía</a:t>
          </a:r>
          <a:r>
            <a:rPr lang="en-US" sz="1400" kern="1200" dirty="0" smtClean="0">
              <a:latin typeface="Calibri" pitchFamily="34" charset="0"/>
              <a:cs typeface="Calibri" pitchFamily="34" charset="0"/>
            </a:rPr>
            <a:t> </a:t>
          </a:r>
          <a:r>
            <a:rPr lang="en-US" sz="1600" kern="1200" dirty="0" err="1" smtClean="0">
              <a:latin typeface="Calibri" pitchFamily="34" charset="0"/>
              <a:cs typeface="Calibri" pitchFamily="34" charset="0"/>
            </a:rPr>
            <a:t>Estratégica</a:t>
          </a:r>
          <a:r>
            <a:rPr lang="en-US" sz="1400" kern="1200" dirty="0" smtClean="0">
              <a:latin typeface="Calibri" pitchFamily="34" charset="0"/>
              <a:cs typeface="Calibri" pitchFamily="34" charset="0"/>
            </a:rPr>
            <a:t> y </a:t>
          </a:r>
          <a:r>
            <a:rPr lang="en-US" sz="1400" kern="1200" dirty="0" err="1" smtClean="0">
              <a:latin typeface="Calibri" pitchFamily="34" charset="0"/>
              <a:cs typeface="Calibri" pitchFamily="34" charset="0"/>
            </a:rPr>
            <a:t>Documentación</a:t>
          </a:r>
          <a:r>
            <a:rPr lang="en-US" sz="1400" kern="1200" dirty="0" smtClean="0">
              <a:latin typeface="Calibri" pitchFamily="34" charset="0"/>
              <a:cs typeface="Calibri" pitchFamily="34" charset="0"/>
            </a:rPr>
            <a:t> </a:t>
          </a:r>
          <a:r>
            <a:rPr lang="en-US" sz="1400" kern="1200" dirty="0" err="1" smtClean="0">
              <a:latin typeface="Calibri" pitchFamily="34" charset="0"/>
              <a:cs typeface="Calibri" pitchFamily="34" charset="0"/>
            </a:rPr>
            <a:t>Complementaria</a:t>
          </a:r>
          <a:endParaRPr lang="en-US" sz="1400" kern="1200" dirty="0">
            <a:latin typeface="Calibri" pitchFamily="34" charset="0"/>
            <a:cs typeface="Calibri" pitchFamily="34" charset="0"/>
          </a:endParaRPr>
        </a:p>
      </dsp:txBody>
      <dsp:txXfrm>
        <a:off x="6812435" y="1624999"/>
        <a:ext cx="1437807" cy="1825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E20EA-87EE-4669-979E-851E6AC82DF4}">
      <dsp:nvSpPr>
        <dsp:cNvPr id="0" name=""/>
        <dsp:cNvSpPr/>
      </dsp:nvSpPr>
      <dsp:spPr>
        <a:xfrm>
          <a:off x="0" y="0"/>
          <a:ext cx="6858960" cy="1102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kumimoji="1" lang="es-DO" sz="2000" kern="1200" dirty="0" err="1" smtClean="0">
              <a:solidFill>
                <a:schemeClr val="accent6"/>
              </a:solidFill>
              <a:latin typeface="Calibri" pitchFamily="34" charset="0"/>
              <a:cs typeface="Calibri" pitchFamily="34" charset="0"/>
            </a:rPr>
            <a:t>Evaluacion</a:t>
          </a:r>
          <a:r>
            <a:rPr kumimoji="1" lang="es-DO" sz="2000" kern="1200" dirty="0" smtClean="0">
              <a:solidFill>
                <a:schemeClr val="accent6"/>
              </a:solidFill>
              <a:latin typeface="Calibri" pitchFamily="34" charset="0"/>
              <a:cs typeface="Calibri" pitchFamily="34" charset="0"/>
            </a:rPr>
            <a:t> de condiciones prevalecientes en los servicios seleccionados</a:t>
          </a:r>
          <a:endParaRPr kumimoji="1" lang="es-AR" sz="2000" kern="1200" dirty="0">
            <a:solidFill>
              <a:schemeClr val="accent6"/>
            </a:solidFill>
            <a:latin typeface="Calibri" pitchFamily="34" charset="0"/>
            <a:cs typeface="Calibri" pitchFamily="34" charset="0"/>
          </a:endParaRPr>
        </a:p>
      </dsp:txBody>
      <dsp:txXfrm>
        <a:off x="32283" y="32283"/>
        <a:ext cx="5576427" cy="1037667"/>
      </dsp:txXfrm>
    </dsp:sp>
    <dsp:sp modelId="{436A6A62-39D0-4216-9D51-50224D582183}">
      <dsp:nvSpPr>
        <dsp:cNvPr id="0" name=""/>
        <dsp:cNvSpPr/>
      </dsp:nvSpPr>
      <dsp:spPr>
        <a:xfrm>
          <a:off x="574437" y="1302638"/>
          <a:ext cx="6858960" cy="1102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kumimoji="1" lang="es-DO" sz="2000" kern="1200" dirty="0" smtClean="0">
              <a:solidFill>
                <a:schemeClr val="accent6"/>
              </a:solidFill>
              <a:latin typeface="Calibri" pitchFamily="34" charset="0"/>
              <a:cs typeface="Calibri" pitchFamily="34" charset="0"/>
            </a:rPr>
            <a:t>Identificación de la estrategia de fortalecimiento institucional y la política de adquisiciones de bienes y servicios</a:t>
          </a:r>
          <a:endParaRPr kumimoji="1" lang="es-AR" sz="2000" kern="1200" dirty="0">
            <a:solidFill>
              <a:schemeClr val="accent6"/>
            </a:solidFill>
            <a:latin typeface="Calibri" pitchFamily="34" charset="0"/>
            <a:cs typeface="Calibri" pitchFamily="34" charset="0"/>
          </a:endParaRPr>
        </a:p>
      </dsp:txBody>
      <dsp:txXfrm>
        <a:off x="606720" y="1334921"/>
        <a:ext cx="5503505" cy="1037667"/>
      </dsp:txXfrm>
    </dsp:sp>
    <dsp:sp modelId="{38648DFB-5A83-4BAD-9EF0-486A6D1ADAD8}">
      <dsp:nvSpPr>
        <dsp:cNvPr id="0" name=""/>
        <dsp:cNvSpPr/>
      </dsp:nvSpPr>
      <dsp:spPr>
        <a:xfrm>
          <a:off x="1140302" y="2605278"/>
          <a:ext cx="6858960" cy="1102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s-DO" sz="2000" kern="1200" dirty="0" smtClean="0">
              <a:solidFill>
                <a:schemeClr val="accent6"/>
              </a:solidFill>
              <a:latin typeface="Calibri" pitchFamily="34" charset="0"/>
              <a:cs typeface="Calibri" pitchFamily="34" charset="0"/>
            </a:rPr>
            <a:t>Capacitación de </a:t>
          </a:r>
          <a:r>
            <a:rPr kumimoji="1" lang="es-DO" sz="2000" kern="1200" dirty="0" err="1" smtClean="0">
              <a:solidFill>
                <a:schemeClr val="accent6"/>
              </a:solidFill>
              <a:latin typeface="Calibri" pitchFamily="34" charset="0"/>
              <a:cs typeface="Calibri" pitchFamily="34" charset="0"/>
            </a:rPr>
            <a:t>ATM’s</a:t>
          </a:r>
          <a:r>
            <a:rPr kumimoji="1" lang="es-DO" sz="2000" kern="1200" dirty="0" smtClean="0">
              <a:solidFill>
                <a:schemeClr val="accent6"/>
              </a:solidFill>
              <a:latin typeface="Calibri" pitchFamily="34" charset="0"/>
              <a:cs typeface="Calibri" pitchFamily="34" charset="0"/>
            </a:rPr>
            <a:t> certificados previamente por el ERSAPS.</a:t>
          </a:r>
          <a:endParaRPr lang="es-AR" sz="2000" kern="1200" dirty="0" smtClean="0">
            <a:solidFill>
              <a:schemeClr val="accent6"/>
            </a:solidFill>
            <a:latin typeface="Calibri" pitchFamily="34" charset="0"/>
            <a:cs typeface="Calibri" pitchFamily="34" charset="0"/>
          </a:endParaRPr>
        </a:p>
      </dsp:txBody>
      <dsp:txXfrm>
        <a:off x="1172585" y="2637561"/>
        <a:ext cx="5512079" cy="1037666"/>
      </dsp:txXfrm>
    </dsp:sp>
    <dsp:sp modelId="{63590205-E36C-43FA-9BD5-DC4D8F1B7D22}">
      <dsp:nvSpPr>
        <dsp:cNvPr id="0" name=""/>
        <dsp:cNvSpPr/>
      </dsp:nvSpPr>
      <dsp:spPr>
        <a:xfrm>
          <a:off x="1714740" y="3907917"/>
          <a:ext cx="6858960" cy="11022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s-DO" sz="1800" kern="1200" dirty="0" smtClean="0">
            <a:solidFill>
              <a:schemeClr val="accent6"/>
            </a:solidFill>
            <a:latin typeface="Calibri" pitchFamily="34" charset="0"/>
            <a:cs typeface="Calibri"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s-DO" sz="2000" kern="1200" dirty="0" smtClean="0">
              <a:solidFill>
                <a:schemeClr val="accent6"/>
              </a:solidFill>
              <a:latin typeface="Calibri" pitchFamily="34" charset="0"/>
              <a:cs typeface="Calibri" pitchFamily="34" charset="0"/>
            </a:rPr>
            <a:t>Diseño y acompañamiento del Plan de </a:t>
          </a:r>
          <a:r>
            <a:rPr kumimoji="1" lang="es-DO" sz="2000" kern="1200" dirty="0" err="1" smtClean="0">
              <a:solidFill>
                <a:schemeClr val="accent6"/>
              </a:solidFill>
              <a:latin typeface="Calibri" pitchFamily="34" charset="0"/>
              <a:cs typeface="Calibri" pitchFamily="34" charset="0"/>
            </a:rPr>
            <a:t>Micromedición</a:t>
          </a:r>
          <a:r>
            <a:rPr kumimoji="1" lang="es-DO" sz="2000" kern="1200" dirty="0" smtClean="0">
              <a:solidFill>
                <a:schemeClr val="accent6"/>
              </a:solidFill>
              <a:latin typeface="Calibri" pitchFamily="34" charset="0"/>
              <a:cs typeface="Calibri" pitchFamily="34" charset="0"/>
            </a:rPr>
            <a:t> Municipal</a:t>
          </a:r>
          <a:endParaRPr lang="es-AR" sz="2000" kern="1200" dirty="0" smtClean="0">
            <a:solidFill>
              <a:schemeClr val="accent6"/>
            </a:solidFill>
            <a:latin typeface="Calibri" pitchFamily="34" charset="0"/>
            <a:cs typeface="Calibri" pitchFamily="34" charset="0"/>
          </a:endParaRPr>
        </a:p>
        <a:p>
          <a:pPr lvl="0" algn="l" defTabSz="711200" rtl="0">
            <a:lnSpc>
              <a:spcPct val="90000"/>
            </a:lnSpc>
            <a:spcBef>
              <a:spcPct val="0"/>
            </a:spcBef>
            <a:spcAft>
              <a:spcPct val="35000"/>
            </a:spcAft>
          </a:pPr>
          <a:endParaRPr lang="es-AR" sz="1900" kern="1200" dirty="0">
            <a:solidFill>
              <a:schemeClr val="accent6"/>
            </a:solidFill>
          </a:endParaRPr>
        </a:p>
      </dsp:txBody>
      <dsp:txXfrm>
        <a:off x="1747023" y="3940200"/>
        <a:ext cx="5503505" cy="1037666"/>
      </dsp:txXfrm>
    </dsp:sp>
    <dsp:sp modelId="{17BC21DB-6079-4B33-947A-21A91A383B9A}">
      <dsp:nvSpPr>
        <dsp:cNvPr id="0" name=""/>
        <dsp:cNvSpPr/>
      </dsp:nvSpPr>
      <dsp:spPr>
        <a:xfrm>
          <a:off x="6142509" y="844210"/>
          <a:ext cx="716451" cy="71645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s-AR" sz="3400" kern="1200">
            <a:solidFill>
              <a:schemeClr val="accent6"/>
            </a:solidFill>
          </a:endParaRPr>
        </a:p>
      </dsp:txBody>
      <dsp:txXfrm>
        <a:off x="6303710" y="844210"/>
        <a:ext cx="394049" cy="539129"/>
      </dsp:txXfrm>
    </dsp:sp>
    <dsp:sp modelId="{BFDA0CA9-FCDF-4EF1-BC25-03CF1573DC3E}">
      <dsp:nvSpPr>
        <dsp:cNvPr id="0" name=""/>
        <dsp:cNvSpPr/>
      </dsp:nvSpPr>
      <dsp:spPr>
        <a:xfrm>
          <a:off x="6716947" y="2146849"/>
          <a:ext cx="716451" cy="71645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s-AR" sz="3400" kern="1200">
            <a:solidFill>
              <a:schemeClr val="accent6"/>
            </a:solidFill>
          </a:endParaRPr>
        </a:p>
      </dsp:txBody>
      <dsp:txXfrm>
        <a:off x="6878148" y="2146849"/>
        <a:ext cx="394049" cy="539129"/>
      </dsp:txXfrm>
    </dsp:sp>
    <dsp:sp modelId="{324B2ECE-4B0A-4E1D-8739-F92C8E18E921}">
      <dsp:nvSpPr>
        <dsp:cNvPr id="0" name=""/>
        <dsp:cNvSpPr/>
      </dsp:nvSpPr>
      <dsp:spPr>
        <a:xfrm>
          <a:off x="7282811" y="3449488"/>
          <a:ext cx="716451" cy="71645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s-AR" sz="3400" kern="1200">
            <a:solidFill>
              <a:schemeClr val="accent6"/>
            </a:solidFill>
          </a:endParaRPr>
        </a:p>
      </dsp:txBody>
      <dsp:txXfrm>
        <a:off x="7444012" y="3449488"/>
        <a:ext cx="394049" cy="539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52ABD-5FE5-426D-A28D-F5290D73E954}">
      <dsp:nvSpPr>
        <dsp:cNvPr id="0" name=""/>
        <dsp:cNvSpPr/>
      </dsp:nvSpPr>
      <dsp:spPr>
        <a:xfrm>
          <a:off x="0" y="0"/>
          <a:ext cx="6096000" cy="1156386"/>
        </a:xfrm>
        <a:prstGeom prst="rect">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AR" sz="3200" kern="1200" dirty="0" smtClean="0">
              <a:latin typeface="Calibri" pitchFamily="34" charset="0"/>
              <a:cs typeface="Calibri" pitchFamily="34" charset="0"/>
            </a:rPr>
            <a:t>Análisis de Experiencias Nacionales</a:t>
          </a:r>
          <a:r>
            <a:rPr lang="es-AR" sz="5600" kern="1200" dirty="0" smtClean="0"/>
            <a:t>  </a:t>
          </a:r>
          <a:endParaRPr lang="es-AR" sz="5600" kern="1200" dirty="0"/>
        </a:p>
      </dsp:txBody>
      <dsp:txXfrm>
        <a:off x="0" y="0"/>
        <a:ext cx="6096000" cy="1156386"/>
      </dsp:txXfrm>
    </dsp:sp>
    <dsp:sp modelId="{2D1AD1CE-1B63-40B4-A1FF-7914509036C1}">
      <dsp:nvSpPr>
        <dsp:cNvPr id="0" name=""/>
        <dsp:cNvSpPr/>
      </dsp:nvSpPr>
      <dsp:spPr>
        <a:xfrm>
          <a:off x="2976" y="1156386"/>
          <a:ext cx="2030015" cy="2428411"/>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PROMOSAS</a:t>
          </a:r>
          <a:endParaRPr lang="es-AR" sz="2800" kern="1200" dirty="0">
            <a:latin typeface="Calibri" pitchFamily="34" charset="0"/>
            <a:cs typeface="Calibri" pitchFamily="34" charset="0"/>
          </a:endParaRPr>
        </a:p>
      </dsp:txBody>
      <dsp:txXfrm>
        <a:off x="2976" y="1156386"/>
        <a:ext cx="2030015" cy="2428411"/>
      </dsp:txXfrm>
    </dsp:sp>
    <dsp:sp modelId="{62AB60A4-3019-409C-9BD0-6708D72C496C}">
      <dsp:nvSpPr>
        <dsp:cNvPr id="0" name=""/>
        <dsp:cNvSpPr/>
      </dsp:nvSpPr>
      <dsp:spPr>
        <a:xfrm>
          <a:off x="2032992" y="1156386"/>
          <a:ext cx="2030015" cy="2428411"/>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PASOS II Y III </a:t>
          </a:r>
        </a:p>
      </dsp:txBody>
      <dsp:txXfrm>
        <a:off x="2032992" y="1156386"/>
        <a:ext cx="2030015" cy="2428411"/>
      </dsp:txXfrm>
    </dsp:sp>
    <dsp:sp modelId="{6F99E254-2D6E-4A27-9CA5-563918C4A351}">
      <dsp:nvSpPr>
        <dsp:cNvPr id="0" name=""/>
        <dsp:cNvSpPr/>
      </dsp:nvSpPr>
      <dsp:spPr>
        <a:xfrm>
          <a:off x="4063007" y="1156386"/>
          <a:ext cx="2030015" cy="2428411"/>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Lecciones y</a:t>
          </a:r>
        </a:p>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Enseñanzas</a:t>
          </a:r>
        </a:p>
      </dsp:txBody>
      <dsp:txXfrm>
        <a:off x="4063007" y="1156386"/>
        <a:ext cx="2030015" cy="2428411"/>
      </dsp:txXfrm>
    </dsp:sp>
    <dsp:sp modelId="{C0877B74-5731-4BCE-8994-84825A8C23C4}">
      <dsp:nvSpPr>
        <dsp:cNvPr id="0" name=""/>
        <dsp:cNvSpPr/>
      </dsp:nvSpPr>
      <dsp:spPr>
        <a:xfrm>
          <a:off x="0" y="3584798"/>
          <a:ext cx="6096000" cy="269823"/>
        </a:xfrm>
        <a:prstGeom prst="rect">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9A671-4A37-4D38-8123-2D96A03EE301}">
      <dsp:nvSpPr>
        <dsp:cNvPr id="0" name=""/>
        <dsp:cNvSpPr/>
      </dsp:nvSpPr>
      <dsp:spPr>
        <a:xfrm>
          <a:off x="1016000" y="-2470"/>
          <a:ext cx="4064000" cy="4064000"/>
        </a:xfrm>
        <a:prstGeom prst="ellipse">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AR" sz="1400" kern="1200" dirty="0" smtClean="0"/>
            <a:t>Ley Marco</a:t>
          </a:r>
          <a:endParaRPr lang="es-AR" sz="1400" kern="1200" dirty="0"/>
        </a:p>
      </dsp:txBody>
      <dsp:txXfrm>
        <a:off x="2479852" y="200729"/>
        <a:ext cx="1136294" cy="609600"/>
      </dsp:txXfrm>
    </dsp:sp>
    <dsp:sp modelId="{1EB4530B-8CCA-49AD-8C06-8AAB91FA8489}">
      <dsp:nvSpPr>
        <dsp:cNvPr id="0" name=""/>
        <dsp:cNvSpPr/>
      </dsp:nvSpPr>
      <dsp:spPr>
        <a:xfrm>
          <a:off x="1247794" y="805387"/>
          <a:ext cx="3600411" cy="3261083"/>
        </a:xfrm>
        <a:prstGeom prst="ellipse">
          <a:avLst/>
        </a:prstGeom>
        <a:solidFill>
          <a:schemeClr val="accent5">
            <a:lumMod val="75000"/>
            <a:alpha val="7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AR" sz="1400" kern="1200" dirty="0" smtClean="0"/>
            <a:t>Visión de País y Plan de Nación</a:t>
          </a:r>
          <a:endParaRPr lang="es-AR" sz="1400" kern="1200" dirty="0"/>
        </a:p>
      </dsp:txBody>
      <dsp:txXfrm>
        <a:off x="2418828" y="1001052"/>
        <a:ext cx="1258343" cy="586995"/>
      </dsp:txXfrm>
    </dsp:sp>
    <dsp:sp modelId="{AD9FFC48-D8FD-481F-AFC1-9DF5D0E78938}">
      <dsp:nvSpPr>
        <dsp:cNvPr id="0" name=""/>
        <dsp:cNvSpPr/>
      </dsp:nvSpPr>
      <dsp:spPr>
        <a:xfrm>
          <a:off x="1828800" y="1623129"/>
          <a:ext cx="2438400" cy="2438400"/>
        </a:xfrm>
        <a:prstGeom prst="ellipse">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AR" sz="1400" kern="1200" dirty="0" smtClean="0"/>
            <a:t>Política Sectorial</a:t>
          </a:r>
          <a:endParaRPr lang="es-AR" sz="1400" kern="1200" dirty="0"/>
        </a:p>
      </dsp:txBody>
      <dsp:txXfrm>
        <a:off x="2479852" y="1806009"/>
        <a:ext cx="1136294" cy="548640"/>
      </dsp:txXfrm>
    </dsp:sp>
    <dsp:sp modelId="{85E20C68-8CF7-433A-9D70-6DBB54411225}">
      <dsp:nvSpPr>
        <dsp:cNvPr id="0" name=""/>
        <dsp:cNvSpPr/>
      </dsp:nvSpPr>
      <dsp:spPr>
        <a:xfrm>
          <a:off x="2235200" y="2435929"/>
          <a:ext cx="1625600" cy="1625600"/>
        </a:xfrm>
        <a:prstGeom prst="ellipse">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AR" sz="1400" kern="1200" dirty="0" smtClean="0"/>
            <a:t>Política Regulatoria</a:t>
          </a:r>
          <a:endParaRPr lang="es-AR" sz="1400" kern="1200" dirty="0"/>
        </a:p>
      </dsp:txBody>
      <dsp:txXfrm>
        <a:off x="2473263" y="2842329"/>
        <a:ext cx="1149472" cy="812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40E78-3074-4502-B5BB-00AB0B9BF82A}">
      <dsp:nvSpPr>
        <dsp:cNvPr id="0" name=""/>
        <dsp:cNvSpPr/>
      </dsp:nvSpPr>
      <dsp:spPr>
        <a:xfrm>
          <a:off x="0" y="0"/>
          <a:ext cx="5206313" cy="1032873"/>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AR" sz="2400" kern="1200" dirty="0" smtClean="0">
              <a:latin typeface="Calibri" pitchFamily="34" charset="0"/>
              <a:cs typeface="Calibri" pitchFamily="34" charset="0"/>
            </a:rPr>
            <a:t>Formulación Participativa de la Política Municipal</a:t>
          </a:r>
          <a:endParaRPr lang="es-AR" sz="2400" kern="1200" dirty="0">
            <a:latin typeface="Calibri" pitchFamily="34" charset="0"/>
            <a:cs typeface="Calibri" pitchFamily="34" charset="0"/>
          </a:endParaRPr>
        </a:p>
      </dsp:txBody>
      <dsp:txXfrm>
        <a:off x="30252" y="30252"/>
        <a:ext cx="4004484" cy="972369"/>
      </dsp:txXfrm>
    </dsp:sp>
    <dsp:sp modelId="{F81710AD-08B3-4EB4-AE11-1B94718074C4}">
      <dsp:nvSpPr>
        <dsp:cNvPr id="0" name=""/>
        <dsp:cNvSpPr/>
      </dsp:nvSpPr>
      <dsp:spPr>
        <a:xfrm>
          <a:off x="436028" y="1220669"/>
          <a:ext cx="5206313" cy="1032873"/>
        </a:xfrm>
        <a:prstGeom prst="roundRect">
          <a:avLst>
            <a:gd name="adj" fmla="val 10000"/>
          </a:avLst>
        </a:prstGeom>
        <a:solidFill>
          <a:schemeClr val="accent1">
            <a:shade val="50000"/>
            <a:hueOff val="-318854"/>
            <a:satOff val="-25590"/>
            <a:lumOff val="253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AR" sz="2400" kern="1200" dirty="0" smtClean="0">
              <a:solidFill>
                <a:schemeClr val="accent1">
                  <a:lumMod val="50000"/>
                </a:schemeClr>
              </a:solidFill>
              <a:latin typeface="Calibri" pitchFamily="34" charset="0"/>
              <a:cs typeface="Calibri" pitchFamily="34" charset="0"/>
            </a:rPr>
            <a:t>Consenso Social y Político</a:t>
          </a:r>
          <a:endParaRPr lang="es-AR" sz="2400" kern="1200" dirty="0">
            <a:solidFill>
              <a:schemeClr val="accent1">
                <a:lumMod val="50000"/>
              </a:schemeClr>
            </a:solidFill>
            <a:latin typeface="Calibri" pitchFamily="34" charset="0"/>
            <a:cs typeface="Calibri" pitchFamily="34" charset="0"/>
          </a:endParaRPr>
        </a:p>
      </dsp:txBody>
      <dsp:txXfrm>
        <a:off x="466280" y="1250921"/>
        <a:ext cx="4038412" cy="972369"/>
      </dsp:txXfrm>
    </dsp:sp>
    <dsp:sp modelId="{2FCBE911-08BA-48C4-867F-4B88196E921B}">
      <dsp:nvSpPr>
        <dsp:cNvPr id="0" name=""/>
        <dsp:cNvSpPr/>
      </dsp:nvSpPr>
      <dsp:spPr>
        <a:xfrm>
          <a:off x="865549" y="2441338"/>
          <a:ext cx="5206313" cy="1032873"/>
        </a:xfrm>
        <a:prstGeom prst="roundRect">
          <a:avLst>
            <a:gd name="adj" fmla="val 10000"/>
          </a:avLst>
        </a:prstGeom>
        <a:solidFill>
          <a:schemeClr val="accent1">
            <a:shade val="50000"/>
            <a:hueOff val="-637708"/>
            <a:satOff val="-51179"/>
            <a:lumOff val="506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AR" sz="2400" kern="1200" dirty="0" smtClean="0">
              <a:latin typeface="Calibri" pitchFamily="34" charset="0"/>
              <a:cs typeface="Calibri" pitchFamily="34" charset="0"/>
            </a:rPr>
            <a:t>Consulta Regulatoria</a:t>
          </a:r>
          <a:endParaRPr lang="es-AR" sz="2400" kern="1200" dirty="0">
            <a:latin typeface="Calibri" pitchFamily="34" charset="0"/>
            <a:cs typeface="Calibri" pitchFamily="34" charset="0"/>
          </a:endParaRPr>
        </a:p>
      </dsp:txBody>
      <dsp:txXfrm>
        <a:off x="895801" y="2471590"/>
        <a:ext cx="4044920" cy="972369"/>
      </dsp:txXfrm>
    </dsp:sp>
    <dsp:sp modelId="{6F0B3458-8B7F-449E-AC9C-237C19CC8932}">
      <dsp:nvSpPr>
        <dsp:cNvPr id="0" name=""/>
        <dsp:cNvSpPr/>
      </dsp:nvSpPr>
      <dsp:spPr>
        <a:xfrm>
          <a:off x="1301578" y="3662007"/>
          <a:ext cx="5206313" cy="1032873"/>
        </a:xfrm>
        <a:prstGeom prst="roundRect">
          <a:avLst>
            <a:gd name="adj" fmla="val 10000"/>
          </a:avLst>
        </a:prstGeom>
        <a:solidFill>
          <a:schemeClr val="accent1">
            <a:shade val="50000"/>
            <a:hueOff val="-318854"/>
            <a:satOff val="-25590"/>
            <a:lumOff val="253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AR" sz="2400" kern="1200" dirty="0" smtClean="0">
              <a:latin typeface="Calibri" pitchFamily="34" charset="0"/>
              <a:cs typeface="Calibri" pitchFamily="34" charset="0"/>
            </a:rPr>
            <a:t>Política Municipal de Agua y Saneamiento</a:t>
          </a:r>
          <a:endParaRPr lang="es-AR" sz="2400" kern="1200" dirty="0">
            <a:latin typeface="Calibri" pitchFamily="34" charset="0"/>
            <a:cs typeface="Calibri" pitchFamily="34" charset="0"/>
          </a:endParaRPr>
        </a:p>
      </dsp:txBody>
      <dsp:txXfrm>
        <a:off x="1331830" y="3692259"/>
        <a:ext cx="4038412" cy="972369"/>
      </dsp:txXfrm>
    </dsp:sp>
    <dsp:sp modelId="{AD888FD7-8D33-4F75-B873-252C3A3D0F8D}">
      <dsp:nvSpPr>
        <dsp:cNvPr id="0" name=""/>
        <dsp:cNvSpPr/>
      </dsp:nvSpPr>
      <dsp:spPr>
        <a:xfrm>
          <a:off x="4534945" y="791087"/>
          <a:ext cx="671367" cy="671367"/>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AR" sz="3200" kern="1200"/>
        </a:p>
      </dsp:txBody>
      <dsp:txXfrm>
        <a:off x="4686003" y="791087"/>
        <a:ext cx="369251" cy="505204"/>
      </dsp:txXfrm>
    </dsp:sp>
    <dsp:sp modelId="{470912CF-999F-4EA8-81B8-CC6D03733679}">
      <dsp:nvSpPr>
        <dsp:cNvPr id="0" name=""/>
        <dsp:cNvSpPr/>
      </dsp:nvSpPr>
      <dsp:spPr>
        <a:xfrm>
          <a:off x="4970974" y="2011756"/>
          <a:ext cx="671367" cy="671367"/>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AR" sz="3200" kern="1200"/>
        </a:p>
      </dsp:txBody>
      <dsp:txXfrm>
        <a:off x="5122032" y="2011756"/>
        <a:ext cx="369251" cy="505204"/>
      </dsp:txXfrm>
    </dsp:sp>
    <dsp:sp modelId="{5C5AE76E-B8B0-4A21-A800-3CFAA4448D14}">
      <dsp:nvSpPr>
        <dsp:cNvPr id="0" name=""/>
        <dsp:cNvSpPr/>
      </dsp:nvSpPr>
      <dsp:spPr>
        <a:xfrm>
          <a:off x="5400495" y="3232425"/>
          <a:ext cx="671367" cy="671367"/>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s-AR" sz="3200" kern="1200"/>
        </a:p>
      </dsp:txBody>
      <dsp:txXfrm>
        <a:off x="5551553" y="3232425"/>
        <a:ext cx="369251" cy="5052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F55A8-D310-49F0-A805-A91361951C4E}">
      <dsp:nvSpPr>
        <dsp:cNvPr id="0" name=""/>
        <dsp:cNvSpPr/>
      </dsp:nvSpPr>
      <dsp:spPr>
        <a:xfrm rot="5400000">
          <a:off x="4204577" y="-1573177"/>
          <a:ext cx="1035361" cy="44444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solidFill>
                <a:schemeClr val="accent2">
                  <a:lumMod val="95000"/>
                  <a:lumOff val="5000"/>
                </a:schemeClr>
              </a:solidFill>
              <a:latin typeface="Calibri" pitchFamily="34" charset="0"/>
              <a:cs typeface="Calibri" pitchFamily="34" charset="0"/>
            </a:rPr>
            <a:t>Estrategia General</a:t>
          </a:r>
        </a:p>
        <a:p>
          <a:pPr marL="171450" lvl="1" indent="-171450" algn="l" defTabSz="711200">
            <a:lnSpc>
              <a:spcPct val="90000"/>
            </a:lnSpc>
            <a:spcBef>
              <a:spcPct val="0"/>
            </a:spcBef>
            <a:spcAft>
              <a:spcPct val="15000"/>
            </a:spcAft>
            <a:buChar char="••"/>
          </a:pPr>
          <a:r>
            <a:rPr lang="es-AR" sz="1600" kern="1200" dirty="0">
              <a:solidFill>
                <a:schemeClr val="accent2">
                  <a:lumMod val="95000"/>
                  <a:lumOff val="5000"/>
                </a:schemeClr>
              </a:solidFill>
              <a:latin typeface="Calibri" pitchFamily="34" charset="0"/>
              <a:cs typeface="Calibri" pitchFamily="34" charset="0"/>
            </a:rPr>
            <a:t>Guías de Evaluación e Implementación</a:t>
          </a:r>
        </a:p>
        <a:p>
          <a:pPr marL="171450" lvl="1" indent="-171450" algn="l" defTabSz="711200">
            <a:lnSpc>
              <a:spcPct val="90000"/>
            </a:lnSpc>
            <a:spcBef>
              <a:spcPct val="0"/>
            </a:spcBef>
            <a:spcAft>
              <a:spcPct val="15000"/>
            </a:spcAft>
            <a:buChar char="••"/>
          </a:pPr>
          <a:r>
            <a:rPr lang="es-AR" sz="1600" kern="1200" dirty="0">
              <a:solidFill>
                <a:schemeClr val="accent2">
                  <a:lumMod val="95000"/>
                  <a:lumOff val="5000"/>
                </a:schemeClr>
              </a:solidFill>
              <a:latin typeface="Calibri" pitchFamily="34" charset="0"/>
              <a:cs typeface="Calibri" pitchFamily="34" charset="0"/>
            </a:rPr>
            <a:t>Guías de Gestión</a:t>
          </a:r>
        </a:p>
        <a:p>
          <a:pPr marL="171450" lvl="1" indent="-171450" algn="l" defTabSz="711200">
            <a:lnSpc>
              <a:spcPct val="90000"/>
            </a:lnSpc>
            <a:spcBef>
              <a:spcPct val="0"/>
            </a:spcBef>
            <a:spcAft>
              <a:spcPct val="15000"/>
            </a:spcAft>
            <a:buChar char="••"/>
          </a:pPr>
          <a:r>
            <a:rPr lang="es-AR" sz="1600" kern="1200" dirty="0">
              <a:solidFill>
                <a:schemeClr val="accent2">
                  <a:lumMod val="95000"/>
                  <a:lumOff val="5000"/>
                </a:schemeClr>
              </a:solidFill>
              <a:latin typeface="Calibri" pitchFamily="34" charset="0"/>
              <a:cs typeface="Calibri" pitchFamily="34" charset="0"/>
            </a:rPr>
            <a:t>Gradualidad  y Aprobación</a:t>
          </a:r>
        </a:p>
      </dsp:txBody>
      <dsp:txXfrm rot="-5400000">
        <a:off x="2500019" y="181923"/>
        <a:ext cx="4393936" cy="934277"/>
      </dsp:txXfrm>
    </dsp:sp>
    <dsp:sp modelId="{2BEBDC70-4D3C-4BD3-A26A-705743160F36}">
      <dsp:nvSpPr>
        <dsp:cNvPr id="0" name=""/>
        <dsp:cNvSpPr/>
      </dsp:nvSpPr>
      <dsp:spPr>
        <a:xfrm>
          <a:off x="0" y="6"/>
          <a:ext cx="2500018" cy="12942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AR" sz="2400" kern="1200" dirty="0">
              <a:solidFill>
                <a:schemeClr val="bg1"/>
              </a:solidFill>
            </a:rPr>
            <a:t>ERSAPS</a:t>
          </a:r>
        </a:p>
      </dsp:txBody>
      <dsp:txXfrm>
        <a:off x="63178" y="63184"/>
        <a:ext cx="2373662" cy="1167845"/>
      </dsp:txXfrm>
    </dsp:sp>
    <dsp:sp modelId="{6DE1B5EB-C66F-48B3-870D-9C99BF7A3054}">
      <dsp:nvSpPr>
        <dsp:cNvPr id="0" name=""/>
        <dsp:cNvSpPr/>
      </dsp:nvSpPr>
      <dsp:spPr>
        <a:xfrm rot="5400000">
          <a:off x="4204577" y="-285975"/>
          <a:ext cx="1035361" cy="44444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solidFill>
                <a:schemeClr val="bg1"/>
              </a:solidFill>
              <a:latin typeface="Calibri" pitchFamily="34" charset="0"/>
              <a:cs typeface="Calibri" pitchFamily="34" charset="0"/>
            </a:rPr>
            <a:t>Política Municipal</a:t>
          </a:r>
        </a:p>
        <a:p>
          <a:pPr marL="171450" lvl="1" indent="-171450" algn="l" defTabSz="711200">
            <a:lnSpc>
              <a:spcPct val="90000"/>
            </a:lnSpc>
            <a:spcBef>
              <a:spcPct val="0"/>
            </a:spcBef>
            <a:spcAft>
              <a:spcPct val="15000"/>
            </a:spcAft>
            <a:buChar char="••"/>
          </a:pPr>
          <a:r>
            <a:rPr lang="es-AR" sz="1600" kern="1200" dirty="0">
              <a:solidFill>
                <a:schemeClr val="bg1"/>
              </a:solidFill>
              <a:latin typeface="Calibri" pitchFamily="34" charset="0"/>
              <a:cs typeface="Calibri" pitchFamily="34" charset="0"/>
            </a:rPr>
            <a:t>Socialización y Concertación</a:t>
          </a:r>
        </a:p>
      </dsp:txBody>
      <dsp:txXfrm rot="-5400000">
        <a:off x="2500019" y="1469125"/>
        <a:ext cx="4393936" cy="934277"/>
      </dsp:txXfrm>
    </dsp:sp>
    <dsp:sp modelId="{F819A886-099E-42EA-BF79-BA2D5CA1F849}">
      <dsp:nvSpPr>
        <dsp:cNvPr id="0" name=""/>
        <dsp:cNvSpPr/>
      </dsp:nvSpPr>
      <dsp:spPr>
        <a:xfrm>
          <a:off x="0" y="1360872"/>
          <a:ext cx="2500018" cy="12942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AR" sz="2400" kern="1200" dirty="0">
              <a:solidFill>
                <a:schemeClr val="bg1"/>
              </a:solidFill>
            </a:rPr>
            <a:t>Municipio</a:t>
          </a:r>
        </a:p>
      </dsp:txBody>
      <dsp:txXfrm>
        <a:off x="63178" y="1424050"/>
        <a:ext cx="2373662" cy="1167845"/>
      </dsp:txXfrm>
    </dsp:sp>
    <dsp:sp modelId="{D34FDA8C-7269-4B45-80D8-C006C902F502}">
      <dsp:nvSpPr>
        <dsp:cNvPr id="0" name=""/>
        <dsp:cNvSpPr/>
      </dsp:nvSpPr>
      <dsp:spPr>
        <a:xfrm rot="5400000">
          <a:off x="4204577" y="1144645"/>
          <a:ext cx="1035361" cy="44444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solidFill>
                <a:schemeClr val="bg1"/>
              </a:solidFill>
              <a:latin typeface="Calibri" pitchFamily="34" charset="0"/>
              <a:cs typeface="Calibri" pitchFamily="34" charset="0"/>
            </a:rPr>
            <a:t>Formulación del Plan y Programas</a:t>
          </a:r>
        </a:p>
        <a:p>
          <a:pPr marL="171450" lvl="1" indent="-171450" algn="l" defTabSz="711200">
            <a:lnSpc>
              <a:spcPct val="90000"/>
            </a:lnSpc>
            <a:spcBef>
              <a:spcPct val="0"/>
            </a:spcBef>
            <a:spcAft>
              <a:spcPct val="15000"/>
            </a:spcAft>
            <a:buChar char="••"/>
          </a:pPr>
          <a:r>
            <a:rPr lang="es-AR" sz="1600" kern="1200" dirty="0">
              <a:solidFill>
                <a:schemeClr val="bg1"/>
              </a:solidFill>
              <a:latin typeface="Calibri" pitchFamily="34" charset="0"/>
              <a:cs typeface="Calibri" pitchFamily="34" charset="0"/>
            </a:rPr>
            <a:t>Socialización y Concertación</a:t>
          </a:r>
        </a:p>
        <a:p>
          <a:pPr marL="171450" lvl="1" indent="-171450" algn="l" defTabSz="711200">
            <a:lnSpc>
              <a:spcPct val="90000"/>
            </a:lnSpc>
            <a:spcBef>
              <a:spcPct val="0"/>
            </a:spcBef>
            <a:spcAft>
              <a:spcPct val="15000"/>
            </a:spcAft>
            <a:buChar char="••"/>
          </a:pPr>
          <a:r>
            <a:rPr lang="es-AR" sz="1600" kern="1200" dirty="0">
              <a:solidFill>
                <a:schemeClr val="bg1"/>
              </a:solidFill>
              <a:latin typeface="Calibri" pitchFamily="34" charset="0"/>
              <a:cs typeface="Calibri" pitchFamily="34" charset="0"/>
            </a:rPr>
            <a:t>Implementación y Gestión</a:t>
          </a:r>
        </a:p>
      </dsp:txBody>
      <dsp:txXfrm rot="-5400000">
        <a:off x="2500019" y="2899745"/>
        <a:ext cx="4393936" cy="934277"/>
      </dsp:txXfrm>
    </dsp:sp>
    <dsp:sp modelId="{8C2B4FE2-F111-4303-A695-72A514937900}">
      <dsp:nvSpPr>
        <dsp:cNvPr id="0" name=""/>
        <dsp:cNvSpPr/>
      </dsp:nvSpPr>
      <dsp:spPr>
        <a:xfrm>
          <a:off x="0" y="2719783"/>
          <a:ext cx="2500018" cy="12942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AR" sz="2400" kern="1200" dirty="0">
              <a:solidFill>
                <a:schemeClr val="bg1"/>
              </a:solidFill>
            </a:rPr>
            <a:t>Prestador de Servicios</a:t>
          </a:r>
        </a:p>
      </dsp:txBody>
      <dsp:txXfrm>
        <a:off x="63178" y="2782961"/>
        <a:ext cx="2373662" cy="11678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39319-BBD2-4AD8-B650-98407B5CB5A2}">
      <dsp:nvSpPr>
        <dsp:cNvPr id="0" name=""/>
        <dsp:cNvSpPr/>
      </dsp:nvSpPr>
      <dsp:spPr>
        <a:xfrm>
          <a:off x="1883874" y="1136290"/>
          <a:ext cx="2830759" cy="28307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AR" sz="2300" kern="1200" dirty="0" err="1" smtClean="0"/>
            <a:t>Micromedición</a:t>
          </a:r>
          <a:endParaRPr lang="es-AR" sz="2300" kern="1200" dirty="0"/>
        </a:p>
      </dsp:txBody>
      <dsp:txXfrm>
        <a:off x="2298429" y="1550845"/>
        <a:ext cx="2001649" cy="2001649"/>
      </dsp:txXfrm>
    </dsp:sp>
    <dsp:sp modelId="{1914AD93-BE96-4ABF-8AAF-C246EF8739D0}">
      <dsp:nvSpPr>
        <dsp:cNvPr id="0" name=""/>
        <dsp:cNvSpPr/>
      </dsp:nvSpPr>
      <dsp:spPr>
        <a:xfrm>
          <a:off x="2591564" y="505"/>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AR" sz="1100" kern="1200" dirty="0" smtClean="0"/>
            <a:t>Racionalizar el Consumo</a:t>
          </a:r>
          <a:endParaRPr lang="es-AR" sz="1100" kern="1200" dirty="0"/>
        </a:p>
      </dsp:txBody>
      <dsp:txXfrm>
        <a:off x="2798841" y="207782"/>
        <a:ext cx="1000825" cy="1000825"/>
      </dsp:txXfrm>
    </dsp:sp>
    <dsp:sp modelId="{6B963D6D-B0E0-4399-A5A9-414305BEBAAD}">
      <dsp:nvSpPr>
        <dsp:cNvPr id="0" name=""/>
        <dsp:cNvSpPr/>
      </dsp:nvSpPr>
      <dsp:spPr>
        <a:xfrm>
          <a:off x="4188061" y="922242"/>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AR" sz="1000" kern="1200" dirty="0" smtClean="0">
              <a:latin typeface="Calibri" pitchFamily="34" charset="0"/>
              <a:cs typeface="Calibri" pitchFamily="34" charset="0"/>
            </a:rPr>
            <a:t>Mejoramiento</a:t>
          </a:r>
        </a:p>
        <a:p>
          <a:pPr lvl="0" algn="ctr" defTabSz="444500">
            <a:lnSpc>
              <a:spcPct val="90000"/>
            </a:lnSpc>
            <a:spcBef>
              <a:spcPct val="0"/>
            </a:spcBef>
            <a:spcAft>
              <a:spcPct val="35000"/>
            </a:spcAft>
          </a:pPr>
          <a:r>
            <a:rPr lang="es-AR" sz="1000" kern="1200" dirty="0" smtClean="0">
              <a:latin typeface="Calibri" pitchFamily="34" charset="0"/>
              <a:cs typeface="Calibri" pitchFamily="34" charset="0"/>
            </a:rPr>
            <a:t>Operacional </a:t>
          </a:r>
          <a:endParaRPr lang="es-AR" sz="1000" kern="1200" dirty="0">
            <a:latin typeface="Calibri" pitchFamily="34" charset="0"/>
            <a:cs typeface="Calibri" pitchFamily="34" charset="0"/>
          </a:endParaRPr>
        </a:p>
      </dsp:txBody>
      <dsp:txXfrm>
        <a:off x="4395338" y="1129519"/>
        <a:ext cx="1000825" cy="1000825"/>
      </dsp:txXfrm>
    </dsp:sp>
    <dsp:sp modelId="{4D60ACEA-4012-45E3-BC4E-4FED4F2E387C}">
      <dsp:nvSpPr>
        <dsp:cNvPr id="0" name=""/>
        <dsp:cNvSpPr/>
      </dsp:nvSpPr>
      <dsp:spPr>
        <a:xfrm>
          <a:off x="4188061" y="2765718"/>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AR" sz="1100" kern="1200" dirty="0" smtClean="0"/>
            <a:t>Mejor Uso de</a:t>
          </a:r>
        </a:p>
        <a:p>
          <a:pPr lvl="0" algn="ctr" defTabSz="488950">
            <a:lnSpc>
              <a:spcPct val="90000"/>
            </a:lnSpc>
            <a:spcBef>
              <a:spcPct val="0"/>
            </a:spcBef>
            <a:spcAft>
              <a:spcPct val="35000"/>
            </a:spcAft>
          </a:pPr>
          <a:r>
            <a:rPr lang="es-AR" sz="1100" kern="1200" dirty="0" smtClean="0"/>
            <a:t>Infraestructura</a:t>
          </a:r>
          <a:endParaRPr lang="es-AR" sz="1100" kern="1200" dirty="0"/>
        </a:p>
      </dsp:txBody>
      <dsp:txXfrm>
        <a:off x="4395338" y="2972995"/>
        <a:ext cx="1000825" cy="1000825"/>
      </dsp:txXfrm>
    </dsp:sp>
    <dsp:sp modelId="{0B854109-9346-43B1-8393-2392C78515B6}">
      <dsp:nvSpPr>
        <dsp:cNvPr id="0" name=""/>
        <dsp:cNvSpPr/>
      </dsp:nvSpPr>
      <dsp:spPr>
        <a:xfrm>
          <a:off x="2591564" y="3687455"/>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AR" sz="1100" kern="1200" dirty="0" smtClean="0"/>
            <a:t>Mejoramiento de Calidad del Servicio</a:t>
          </a:r>
          <a:endParaRPr lang="es-AR" sz="1100" kern="1200" dirty="0"/>
        </a:p>
      </dsp:txBody>
      <dsp:txXfrm>
        <a:off x="2798841" y="3894732"/>
        <a:ext cx="1000825" cy="1000825"/>
      </dsp:txXfrm>
    </dsp:sp>
    <dsp:sp modelId="{36858660-4F8E-46BD-96A8-CB92A7C33A62}">
      <dsp:nvSpPr>
        <dsp:cNvPr id="0" name=""/>
        <dsp:cNvSpPr/>
      </dsp:nvSpPr>
      <dsp:spPr>
        <a:xfrm>
          <a:off x="979548" y="2765719"/>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AR" sz="1100" kern="1200" dirty="0" smtClean="0"/>
            <a:t>Reducción de Costos Operativos</a:t>
          </a:r>
          <a:endParaRPr lang="es-AR" sz="1100" kern="1200" dirty="0"/>
        </a:p>
      </dsp:txBody>
      <dsp:txXfrm>
        <a:off x="1186825" y="2972996"/>
        <a:ext cx="1000825" cy="1000825"/>
      </dsp:txXfrm>
    </dsp:sp>
    <dsp:sp modelId="{AA9F71E8-73C3-447C-896B-8AA71D8676BF}">
      <dsp:nvSpPr>
        <dsp:cNvPr id="0" name=""/>
        <dsp:cNvSpPr/>
      </dsp:nvSpPr>
      <dsp:spPr>
        <a:xfrm>
          <a:off x="995068" y="922242"/>
          <a:ext cx="1415379" cy="14153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AR" sz="1100" kern="1200" dirty="0" smtClean="0"/>
            <a:t>Equidad Tarifaria</a:t>
          </a:r>
          <a:endParaRPr lang="es-AR" sz="1100" kern="1200" dirty="0"/>
        </a:p>
      </dsp:txBody>
      <dsp:txXfrm>
        <a:off x="1202345" y="1129519"/>
        <a:ext cx="1000825" cy="10008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D4EAC-16D6-420A-BB63-F4099C7A767B}">
      <dsp:nvSpPr>
        <dsp:cNvPr id="0" name=""/>
        <dsp:cNvSpPr/>
      </dsp:nvSpPr>
      <dsp:spPr>
        <a:xfrm>
          <a:off x="699" y="1460"/>
          <a:ext cx="6094601"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Documentos de la Estrategia de </a:t>
          </a:r>
          <a:r>
            <a:rPr lang="es-AR" sz="2800" kern="1200" dirty="0" err="1" smtClean="0">
              <a:latin typeface="Calibri" pitchFamily="34" charset="0"/>
              <a:cs typeface="Calibri" pitchFamily="34" charset="0"/>
            </a:rPr>
            <a:t>Micromedición</a:t>
          </a:r>
          <a:r>
            <a:rPr lang="es-AR" sz="2800" kern="1200" dirty="0" smtClean="0">
              <a:latin typeface="Calibri" pitchFamily="34" charset="0"/>
              <a:cs typeface="Calibri" pitchFamily="34" charset="0"/>
            </a:rPr>
            <a:t> </a:t>
          </a:r>
          <a:endParaRPr lang="es-AR" sz="2800" kern="1200" dirty="0">
            <a:latin typeface="Calibri" pitchFamily="34" charset="0"/>
            <a:cs typeface="Calibri" pitchFamily="34" charset="0"/>
          </a:endParaRPr>
        </a:p>
      </dsp:txBody>
      <dsp:txXfrm>
        <a:off x="38245" y="39006"/>
        <a:ext cx="6019509" cy="1206814"/>
      </dsp:txXfrm>
    </dsp:sp>
    <dsp:sp modelId="{62FEEBFF-FC46-40CE-AC02-A4567B172C34}">
      <dsp:nvSpPr>
        <dsp:cNvPr id="0" name=""/>
        <dsp:cNvSpPr/>
      </dsp:nvSpPr>
      <dsp:spPr>
        <a:xfrm>
          <a:off x="699" y="1391046"/>
          <a:ext cx="3981182"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AR" sz="3200" kern="1200" dirty="0" smtClean="0">
              <a:latin typeface="Calibri" pitchFamily="34" charset="0"/>
              <a:cs typeface="Calibri" pitchFamily="34" charset="0"/>
            </a:rPr>
            <a:t>Guías Básicas</a:t>
          </a:r>
          <a:endParaRPr lang="es-AR" sz="3200" kern="1200" dirty="0">
            <a:latin typeface="Calibri" pitchFamily="34" charset="0"/>
            <a:cs typeface="Calibri" pitchFamily="34" charset="0"/>
          </a:endParaRPr>
        </a:p>
      </dsp:txBody>
      <dsp:txXfrm>
        <a:off x="38245" y="1428592"/>
        <a:ext cx="3906090" cy="1206814"/>
      </dsp:txXfrm>
    </dsp:sp>
    <dsp:sp modelId="{941790C2-CF9C-4D22-BD5A-C217555D4546}">
      <dsp:nvSpPr>
        <dsp:cNvPr id="0" name=""/>
        <dsp:cNvSpPr/>
      </dsp:nvSpPr>
      <dsp:spPr>
        <a:xfrm>
          <a:off x="699" y="2780633"/>
          <a:ext cx="1949648"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latin typeface="Calibri" pitchFamily="34" charset="0"/>
              <a:cs typeface="Calibri" pitchFamily="34" charset="0"/>
            </a:rPr>
            <a:t>Guía para la Evaluación Previa del Prestador</a:t>
          </a:r>
          <a:endParaRPr lang="es-AR" sz="1800" kern="1200" dirty="0">
            <a:latin typeface="Calibri" pitchFamily="34" charset="0"/>
            <a:cs typeface="Calibri" pitchFamily="34" charset="0"/>
          </a:endParaRPr>
        </a:p>
      </dsp:txBody>
      <dsp:txXfrm>
        <a:off x="38245" y="2818179"/>
        <a:ext cx="1874556" cy="1206814"/>
      </dsp:txXfrm>
    </dsp:sp>
    <dsp:sp modelId="{5C888B49-5AA4-44A4-897A-2EE1F6D56C89}">
      <dsp:nvSpPr>
        <dsp:cNvPr id="0" name=""/>
        <dsp:cNvSpPr/>
      </dsp:nvSpPr>
      <dsp:spPr>
        <a:xfrm>
          <a:off x="2032233" y="2780633"/>
          <a:ext cx="1949648"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latin typeface="Calibri" pitchFamily="34" charset="0"/>
              <a:cs typeface="Calibri" pitchFamily="34" charset="0"/>
            </a:rPr>
            <a:t>Guía para la Formulación de Planes y Programas</a:t>
          </a:r>
          <a:endParaRPr lang="es-AR" sz="1800" kern="1200" dirty="0">
            <a:latin typeface="Calibri" pitchFamily="34" charset="0"/>
            <a:cs typeface="Calibri" pitchFamily="34" charset="0"/>
          </a:endParaRPr>
        </a:p>
      </dsp:txBody>
      <dsp:txXfrm>
        <a:off x="2069779" y="2818179"/>
        <a:ext cx="1874556" cy="1206814"/>
      </dsp:txXfrm>
    </dsp:sp>
    <dsp:sp modelId="{2DCBF7BD-1A7A-4FB0-963B-38FBE6DEFE29}">
      <dsp:nvSpPr>
        <dsp:cNvPr id="0" name=""/>
        <dsp:cNvSpPr/>
      </dsp:nvSpPr>
      <dsp:spPr>
        <a:xfrm>
          <a:off x="4145652" y="1391046"/>
          <a:ext cx="1949648"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latin typeface="Calibri" pitchFamily="34" charset="0"/>
              <a:cs typeface="Calibri" pitchFamily="34" charset="0"/>
            </a:rPr>
            <a:t>Documentos </a:t>
          </a:r>
        </a:p>
        <a:p>
          <a:pPr lvl="0" algn="ctr" defTabSz="800100">
            <a:lnSpc>
              <a:spcPct val="90000"/>
            </a:lnSpc>
            <a:spcBef>
              <a:spcPct val="0"/>
            </a:spcBef>
            <a:spcAft>
              <a:spcPct val="35000"/>
            </a:spcAft>
          </a:pPr>
          <a:r>
            <a:rPr lang="es-AR" sz="1800" kern="1200" dirty="0" smtClean="0">
              <a:latin typeface="Calibri" pitchFamily="34" charset="0"/>
              <a:cs typeface="Calibri" pitchFamily="34" charset="0"/>
            </a:rPr>
            <a:t>Complementarios</a:t>
          </a:r>
          <a:endParaRPr lang="es-AR" sz="1800" kern="1200" dirty="0">
            <a:latin typeface="Calibri" pitchFamily="34" charset="0"/>
            <a:cs typeface="Calibri" pitchFamily="34" charset="0"/>
          </a:endParaRPr>
        </a:p>
      </dsp:txBody>
      <dsp:txXfrm>
        <a:off x="4183198" y="1428592"/>
        <a:ext cx="1874556" cy="1206814"/>
      </dsp:txXfrm>
    </dsp:sp>
    <dsp:sp modelId="{8559BC87-7665-4624-BCB8-E47597161B93}">
      <dsp:nvSpPr>
        <dsp:cNvPr id="0" name=""/>
        <dsp:cNvSpPr/>
      </dsp:nvSpPr>
      <dsp:spPr>
        <a:xfrm>
          <a:off x="4145652" y="2780633"/>
          <a:ext cx="1949648"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kern="1200" dirty="0" smtClean="0">
              <a:latin typeface="Calibri" pitchFamily="34" charset="0"/>
              <a:cs typeface="Calibri" pitchFamily="34" charset="0"/>
            </a:rPr>
            <a:t>Selección de Equipos</a:t>
          </a:r>
        </a:p>
        <a:p>
          <a:pPr lvl="0" algn="ctr" defTabSz="711200">
            <a:lnSpc>
              <a:spcPct val="90000"/>
            </a:lnSpc>
            <a:spcBef>
              <a:spcPct val="0"/>
            </a:spcBef>
            <a:spcAft>
              <a:spcPct val="35000"/>
            </a:spcAft>
          </a:pPr>
          <a:r>
            <a:rPr lang="es-AR" sz="1600" kern="1200" dirty="0" smtClean="0">
              <a:latin typeface="Calibri" pitchFamily="34" charset="0"/>
              <a:cs typeface="Calibri" pitchFamily="34" charset="0"/>
            </a:rPr>
            <a:t>Gestión del Sistema</a:t>
          </a:r>
        </a:p>
        <a:p>
          <a:pPr lvl="0" algn="ctr" defTabSz="711200">
            <a:lnSpc>
              <a:spcPct val="90000"/>
            </a:lnSpc>
            <a:spcBef>
              <a:spcPct val="0"/>
            </a:spcBef>
            <a:spcAft>
              <a:spcPct val="35000"/>
            </a:spcAft>
          </a:pPr>
          <a:r>
            <a:rPr lang="es-AR" sz="1600" kern="1200" dirty="0" smtClean="0">
              <a:latin typeface="Calibri" pitchFamily="34" charset="0"/>
              <a:cs typeface="Calibri" pitchFamily="34" charset="0"/>
            </a:rPr>
            <a:t>Pliegos Tipo</a:t>
          </a:r>
        </a:p>
        <a:p>
          <a:pPr lvl="0" algn="ctr" defTabSz="711200">
            <a:lnSpc>
              <a:spcPct val="90000"/>
            </a:lnSpc>
            <a:spcBef>
              <a:spcPct val="0"/>
            </a:spcBef>
            <a:spcAft>
              <a:spcPct val="35000"/>
            </a:spcAft>
          </a:pPr>
          <a:r>
            <a:rPr lang="es-AR" sz="1600" kern="1200" dirty="0" smtClean="0">
              <a:latin typeface="Calibri" pitchFamily="34" charset="0"/>
              <a:cs typeface="Calibri" pitchFamily="34" charset="0"/>
            </a:rPr>
            <a:t>Calibración y Prueba</a:t>
          </a:r>
          <a:endParaRPr lang="es-AR" sz="1800" kern="1200" dirty="0">
            <a:latin typeface="Calibri" pitchFamily="34" charset="0"/>
            <a:cs typeface="Calibri" pitchFamily="34" charset="0"/>
          </a:endParaRPr>
        </a:p>
      </dsp:txBody>
      <dsp:txXfrm>
        <a:off x="4183198" y="2818179"/>
        <a:ext cx="1874556" cy="12068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A53E2-BB78-4C23-9F04-4805A005B7A2}">
      <dsp:nvSpPr>
        <dsp:cNvPr id="0" name=""/>
        <dsp:cNvSpPr/>
      </dsp:nvSpPr>
      <dsp:spPr>
        <a:xfrm>
          <a:off x="2520274" y="2840883"/>
          <a:ext cx="2520291" cy="22139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kern="1200" dirty="0" smtClean="0"/>
            <a:t>Plan de </a:t>
          </a:r>
          <a:r>
            <a:rPr lang="es-AR" sz="2000" kern="1200" dirty="0" err="1" smtClean="0"/>
            <a:t>Micromedición</a:t>
          </a:r>
          <a:endParaRPr lang="es-AR" sz="2000" kern="1200" dirty="0"/>
        </a:p>
      </dsp:txBody>
      <dsp:txXfrm>
        <a:off x="2889362" y="3165102"/>
        <a:ext cx="1782115" cy="1565470"/>
      </dsp:txXfrm>
    </dsp:sp>
    <dsp:sp modelId="{72A219BC-1B39-4BBE-B7CD-DAD21E9C68EE}">
      <dsp:nvSpPr>
        <dsp:cNvPr id="0" name=""/>
        <dsp:cNvSpPr/>
      </dsp:nvSpPr>
      <dsp:spPr>
        <a:xfrm rot="12900000">
          <a:off x="959898" y="2366882"/>
          <a:ext cx="2026478" cy="63096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68C8E2-33A6-4D50-AC9E-48BDFFB8B71B}">
      <dsp:nvSpPr>
        <dsp:cNvPr id="0" name=""/>
        <dsp:cNvSpPr/>
      </dsp:nvSpPr>
      <dsp:spPr>
        <a:xfrm>
          <a:off x="185339" y="1325592"/>
          <a:ext cx="2103213" cy="168257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s-AR" sz="2000" kern="1200" dirty="0" smtClean="0"/>
            <a:t>Política Sectorial</a:t>
          </a:r>
        </a:p>
        <a:p>
          <a:pPr lvl="0" algn="ctr" defTabSz="889000">
            <a:lnSpc>
              <a:spcPct val="90000"/>
            </a:lnSpc>
            <a:spcBef>
              <a:spcPct val="0"/>
            </a:spcBef>
            <a:spcAft>
              <a:spcPct val="35000"/>
            </a:spcAft>
          </a:pPr>
          <a:r>
            <a:rPr lang="es-AR" sz="2000" kern="1200" dirty="0" smtClean="0"/>
            <a:t>Nacional</a:t>
          </a:r>
          <a:endParaRPr lang="es-AR" sz="2000" kern="1200" dirty="0"/>
        </a:p>
      </dsp:txBody>
      <dsp:txXfrm>
        <a:off x="234620" y="1374873"/>
        <a:ext cx="2004651" cy="1584008"/>
      </dsp:txXfrm>
    </dsp:sp>
    <dsp:sp modelId="{1641FCC3-BBE0-4BD2-AD83-CF920C106121}">
      <dsp:nvSpPr>
        <dsp:cNvPr id="0" name=""/>
        <dsp:cNvSpPr/>
      </dsp:nvSpPr>
      <dsp:spPr>
        <a:xfrm rot="16200000">
          <a:off x="2743243" y="1471427"/>
          <a:ext cx="2074352" cy="630963"/>
        </a:xfrm>
        <a:prstGeom prst="leftArrow">
          <a:avLst>
            <a:gd name="adj1" fmla="val 60000"/>
            <a:gd name="adj2" fmla="val 50000"/>
          </a:avLst>
        </a:prstGeom>
        <a:solidFill>
          <a:schemeClr val="accent2">
            <a:hueOff val="3600000"/>
            <a:satOff val="3125"/>
            <a:lumOff val="3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D1BBE8-843B-4D89-9EC1-6AF6672AFBA6}">
      <dsp:nvSpPr>
        <dsp:cNvPr id="0" name=""/>
        <dsp:cNvSpPr/>
      </dsp:nvSpPr>
      <dsp:spPr>
        <a:xfrm>
          <a:off x="2728813" y="1544"/>
          <a:ext cx="2103213" cy="1682570"/>
        </a:xfrm>
        <a:prstGeom prst="roundRect">
          <a:avLst>
            <a:gd name="adj" fmla="val 10000"/>
          </a:avLst>
        </a:prstGeom>
        <a:solidFill>
          <a:schemeClr val="accent2">
            <a:hueOff val="3600000"/>
            <a:satOff val="3125"/>
            <a:lumOff val="3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s-AR" sz="2000" kern="1200" dirty="0" smtClean="0"/>
            <a:t>Política Sectorial</a:t>
          </a:r>
        </a:p>
        <a:p>
          <a:pPr lvl="0" algn="ctr" defTabSz="889000">
            <a:lnSpc>
              <a:spcPct val="90000"/>
            </a:lnSpc>
            <a:spcBef>
              <a:spcPct val="0"/>
            </a:spcBef>
            <a:spcAft>
              <a:spcPct val="35000"/>
            </a:spcAft>
          </a:pPr>
          <a:r>
            <a:rPr lang="es-AR" sz="2000" kern="1200" dirty="0" smtClean="0"/>
            <a:t>Municipal</a:t>
          </a:r>
          <a:endParaRPr lang="es-AR" sz="2000" kern="1200" dirty="0"/>
        </a:p>
      </dsp:txBody>
      <dsp:txXfrm>
        <a:off x="2778094" y="50825"/>
        <a:ext cx="2004651" cy="1584008"/>
      </dsp:txXfrm>
    </dsp:sp>
    <dsp:sp modelId="{C496A95E-D6A2-42D3-AD13-DB0DDC9381E1}">
      <dsp:nvSpPr>
        <dsp:cNvPr id="0" name=""/>
        <dsp:cNvSpPr/>
      </dsp:nvSpPr>
      <dsp:spPr>
        <a:xfrm rot="19500000">
          <a:off x="4533166" y="2366882"/>
          <a:ext cx="2109071" cy="630963"/>
        </a:xfrm>
        <a:prstGeom prst="leftArrow">
          <a:avLst>
            <a:gd name="adj1" fmla="val 60000"/>
            <a:gd name="adj2" fmla="val 50000"/>
          </a:avLst>
        </a:prstGeom>
        <a:solidFill>
          <a:schemeClr val="accent2">
            <a:hueOff val="7200000"/>
            <a:satOff val="6250"/>
            <a:lumOff val="6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676F3C-26E0-4E1E-B09B-AEED7D986400}">
      <dsp:nvSpPr>
        <dsp:cNvPr id="0" name=""/>
        <dsp:cNvSpPr/>
      </dsp:nvSpPr>
      <dsp:spPr>
        <a:xfrm>
          <a:off x="5272287" y="1325592"/>
          <a:ext cx="2103213" cy="1682570"/>
        </a:xfrm>
        <a:prstGeom prst="roundRect">
          <a:avLst>
            <a:gd name="adj" fmla="val 10000"/>
          </a:avLst>
        </a:prstGeom>
        <a:solidFill>
          <a:schemeClr val="accent2">
            <a:hueOff val="7200000"/>
            <a:satOff val="6250"/>
            <a:lumOff val="6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s-AR" sz="2000" kern="1200" dirty="0" smtClean="0"/>
            <a:t>Estrategia de</a:t>
          </a:r>
        </a:p>
        <a:p>
          <a:pPr lvl="0" algn="ctr" defTabSz="889000">
            <a:lnSpc>
              <a:spcPct val="90000"/>
            </a:lnSpc>
            <a:spcBef>
              <a:spcPct val="0"/>
            </a:spcBef>
            <a:spcAft>
              <a:spcPct val="35000"/>
            </a:spcAft>
          </a:pPr>
          <a:r>
            <a:rPr lang="es-AR" sz="2000" kern="1200" dirty="0" err="1" smtClean="0"/>
            <a:t>Micromedición</a:t>
          </a:r>
          <a:endParaRPr lang="es-AR" sz="2000" kern="1200" dirty="0"/>
        </a:p>
      </dsp:txBody>
      <dsp:txXfrm>
        <a:off x="5321568" y="1374873"/>
        <a:ext cx="2004651" cy="15840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7B275-5FB2-45DA-84D3-C7AD619E5AF7}">
      <dsp:nvSpPr>
        <dsp:cNvPr id="0" name=""/>
        <dsp:cNvSpPr/>
      </dsp:nvSpPr>
      <dsp:spPr>
        <a:xfrm>
          <a:off x="2851" y="1460"/>
          <a:ext cx="6090296" cy="1281906"/>
        </a:xfrm>
        <a:prstGeom prst="roundRect">
          <a:avLst>
            <a:gd name="adj" fmla="val 10000"/>
          </a:avLst>
        </a:prstGeom>
        <a:solidFill>
          <a:schemeClr val="accent1">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Política Sectorial Municipal</a:t>
          </a:r>
          <a:endParaRPr lang="es-AR" sz="2800" kern="1200" dirty="0">
            <a:latin typeface="Calibri" pitchFamily="34" charset="0"/>
            <a:cs typeface="Calibri" pitchFamily="34" charset="0"/>
          </a:endParaRPr>
        </a:p>
      </dsp:txBody>
      <dsp:txXfrm>
        <a:off x="40397" y="39006"/>
        <a:ext cx="6015204" cy="1206814"/>
      </dsp:txXfrm>
    </dsp:sp>
    <dsp:sp modelId="{8C885C46-AA8D-44E7-A79B-E71CE4C6115C}">
      <dsp:nvSpPr>
        <dsp:cNvPr id="0" name=""/>
        <dsp:cNvSpPr/>
      </dsp:nvSpPr>
      <dsp:spPr>
        <a:xfrm>
          <a:off x="2851" y="1391046"/>
          <a:ext cx="6090296" cy="1281906"/>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AR" sz="2800" kern="1200" dirty="0" smtClean="0">
              <a:latin typeface="Calibri" pitchFamily="34" charset="0"/>
              <a:cs typeface="Calibri" pitchFamily="34" charset="0"/>
            </a:rPr>
            <a:t>Plan Municipal de </a:t>
          </a:r>
          <a:r>
            <a:rPr lang="es-AR" sz="2800" kern="1200" dirty="0" err="1" smtClean="0">
              <a:latin typeface="Calibri" pitchFamily="34" charset="0"/>
              <a:cs typeface="Calibri" pitchFamily="34" charset="0"/>
            </a:rPr>
            <a:t>Micromedición</a:t>
          </a:r>
          <a:endParaRPr lang="es-AR" sz="2800" kern="1200" dirty="0">
            <a:latin typeface="Calibri" pitchFamily="34" charset="0"/>
            <a:cs typeface="Calibri" pitchFamily="34" charset="0"/>
          </a:endParaRPr>
        </a:p>
      </dsp:txBody>
      <dsp:txXfrm>
        <a:off x="40397" y="1428592"/>
        <a:ext cx="6015204" cy="1206814"/>
      </dsp:txXfrm>
    </dsp:sp>
    <dsp:sp modelId="{67EBC738-5604-4BDB-8229-C1B0A52C7CFA}">
      <dsp:nvSpPr>
        <dsp:cNvPr id="0" name=""/>
        <dsp:cNvSpPr/>
      </dsp:nvSpPr>
      <dsp:spPr>
        <a:xfrm>
          <a:off x="2851" y="2780633"/>
          <a:ext cx="2982515" cy="1281906"/>
        </a:xfrm>
        <a:prstGeom prst="roundRect">
          <a:avLst>
            <a:gd name="adj" fmla="val 10000"/>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latin typeface="Calibri" pitchFamily="34" charset="0"/>
              <a:cs typeface="Calibri" pitchFamily="34" charset="0"/>
            </a:rPr>
            <a:t>Programa de Implementación</a:t>
          </a:r>
          <a:endParaRPr lang="es-AR" sz="2400" kern="1200" dirty="0">
            <a:latin typeface="Calibri" pitchFamily="34" charset="0"/>
            <a:cs typeface="Calibri" pitchFamily="34" charset="0"/>
          </a:endParaRPr>
        </a:p>
      </dsp:txBody>
      <dsp:txXfrm>
        <a:off x="40397" y="2818179"/>
        <a:ext cx="2907423" cy="1206814"/>
      </dsp:txXfrm>
    </dsp:sp>
    <dsp:sp modelId="{A6D1F415-4EF5-4996-B440-D0A730DE4F6A}">
      <dsp:nvSpPr>
        <dsp:cNvPr id="0" name=""/>
        <dsp:cNvSpPr/>
      </dsp:nvSpPr>
      <dsp:spPr>
        <a:xfrm>
          <a:off x="3110632" y="2780633"/>
          <a:ext cx="2982515" cy="1281906"/>
        </a:xfrm>
        <a:prstGeom prst="roundRect">
          <a:avLst>
            <a:gd name="adj" fmla="val 10000"/>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latin typeface="Calibri" pitchFamily="34" charset="0"/>
              <a:cs typeface="Calibri" pitchFamily="34" charset="0"/>
            </a:rPr>
            <a:t>Programa de Implementación</a:t>
          </a:r>
          <a:endParaRPr lang="es-AR" sz="2400" kern="1200" dirty="0"/>
        </a:p>
      </dsp:txBody>
      <dsp:txXfrm>
        <a:off x="3148178" y="2818179"/>
        <a:ext cx="2907423" cy="12068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buClrTx/>
              <a:buSzTx/>
              <a:buFontTx/>
              <a:buNone/>
              <a:defRPr kumimoji="0" sz="1200">
                <a:latin typeface="Tahoma" pitchFamily="34" charset="0"/>
              </a:defRPr>
            </a:lvl1pPr>
          </a:lstStyle>
          <a:p>
            <a:endParaRPr lang="en-US"/>
          </a:p>
        </p:txBody>
      </p:sp>
      <p:sp>
        <p:nvSpPr>
          <p:cNvPr id="372739"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buClrTx/>
              <a:buSzTx/>
              <a:buFontTx/>
              <a:buNone/>
              <a:defRPr kumimoji="0" sz="1200">
                <a:latin typeface="Tahoma" pitchFamily="34" charset="0"/>
              </a:defRPr>
            </a:lvl1pPr>
          </a:lstStyle>
          <a:p>
            <a:endParaRPr lang="en-US"/>
          </a:p>
        </p:txBody>
      </p:sp>
      <p:sp>
        <p:nvSpPr>
          <p:cNvPr id="372740" name="Rectangle 4"/>
          <p:cNvSpPr>
            <a:spLocks noGrp="1" noChangeArrowheads="1"/>
          </p:cNvSpPr>
          <p:nvPr>
            <p:ph type="ftr" sz="quarter" idx="2"/>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buClrTx/>
              <a:buSzTx/>
              <a:buFontTx/>
              <a:buNone/>
              <a:defRPr kumimoji="0" sz="1200">
                <a:latin typeface="Tahoma" pitchFamily="34" charset="0"/>
              </a:defRPr>
            </a:lvl1pPr>
          </a:lstStyle>
          <a:p>
            <a:endParaRPr lang="en-US"/>
          </a:p>
        </p:txBody>
      </p:sp>
      <p:sp>
        <p:nvSpPr>
          <p:cNvPr id="372741" name="Rectangle 5"/>
          <p:cNvSpPr>
            <a:spLocks noGrp="1" noChangeArrowheads="1"/>
          </p:cNvSpPr>
          <p:nvPr>
            <p:ph type="sldNum" sz="quarter" idx="3"/>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buClrTx/>
              <a:buSzTx/>
              <a:buFontTx/>
              <a:buNone/>
              <a:defRPr kumimoji="0" sz="1200">
                <a:latin typeface="Tahoma" pitchFamily="34" charset="0"/>
              </a:defRPr>
            </a:lvl1pPr>
          </a:lstStyle>
          <a:p>
            <a:fld id="{5532D3FD-DD66-4EA5-ACB6-8974187C8F91}" type="slidenum">
              <a:rPr lang="en-US"/>
              <a:pPr/>
              <a:t>‹Nº›</a:t>
            </a:fld>
            <a:endParaRPr lang="en-US"/>
          </a:p>
        </p:txBody>
      </p:sp>
    </p:spTree>
    <p:extLst>
      <p:ext uri="{BB962C8B-B14F-4D97-AF65-F5344CB8AC3E}">
        <p14:creationId xmlns:p14="http://schemas.microsoft.com/office/powerpoint/2010/main" val="508014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10" name="Rectangle 1038"/>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20000"/>
              </a:spcBef>
              <a:buClrTx/>
              <a:buSzTx/>
              <a:buFontTx/>
              <a:buNone/>
              <a:defRPr kumimoji="0" sz="1200">
                <a:latin typeface="Tahoma" pitchFamily="34" charset="0"/>
              </a:defRPr>
            </a:lvl1pPr>
          </a:lstStyle>
          <a:p>
            <a:endParaRPr lang="en-US"/>
          </a:p>
        </p:txBody>
      </p:sp>
      <p:sp>
        <p:nvSpPr>
          <p:cNvPr id="362511" name="Rectangle 1039"/>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p:spPr>
      </p:sp>
      <p:sp>
        <p:nvSpPr>
          <p:cNvPr id="362512" name="Rectangle 1040"/>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2513" name="Rectangle 1041"/>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20000"/>
              </a:spcBef>
              <a:buClrTx/>
              <a:buSzTx/>
              <a:buFontTx/>
              <a:buNone/>
              <a:defRPr kumimoji="0" sz="1200">
                <a:latin typeface="Tahoma" pitchFamily="34" charset="0"/>
              </a:defRPr>
            </a:lvl1pPr>
          </a:lstStyle>
          <a:p>
            <a:endParaRPr lang="en-US"/>
          </a:p>
        </p:txBody>
      </p:sp>
      <p:sp>
        <p:nvSpPr>
          <p:cNvPr id="362514" name="Rectangle 1042"/>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20000"/>
              </a:spcBef>
              <a:buClrTx/>
              <a:buSzTx/>
              <a:buFontTx/>
              <a:buNone/>
              <a:defRPr kumimoji="0" sz="1200">
                <a:latin typeface="Tahoma" pitchFamily="34" charset="0"/>
              </a:defRPr>
            </a:lvl1pPr>
          </a:lstStyle>
          <a:p>
            <a:endParaRPr lang="en-US"/>
          </a:p>
        </p:txBody>
      </p:sp>
      <p:sp>
        <p:nvSpPr>
          <p:cNvPr id="362515" name="Rectangle 1043"/>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20000"/>
              </a:spcBef>
              <a:buClrTx/>
              <a:buSzTx/>
              <a:buFontTx/>
              <a:buNone/>
              <a:defRPr kumimoji="0" sz="1200">
                <a:latin typeface="Tahoma" pitchFamily="34" charset="0"/>
              </a:defRPr>
            </a:lvl1pPr>
          </a:lstStyle>
          <a:p>
            <a:fld id="{71EF148A-B121-4731-A2B8-05B1C431D75B}" type="slidenum">
              <a:rPr lang="en-US"/>
              <a:pPr/>
              <a:t>‹Nº›</a:t>
            </a:fld>
            <a:endParaRPr lang="en-US"/>
          </a:p>
        </p:txBody>
      </p:sp>
    </p:spTree>
    <p:extLst>
      <p:ext uri="{BB962C8B-B14F-4D97-AF65-F5344CB8AC3E}">
        <p14:creationId xmlns:p14="http://schemas.microsoft.com/office/powerpoint/2010/main" val="2648205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0899AAEF-5492-4D7A-8FFC-59FAC0CA4B41}" type="slidenum">
              <a:rPr lang="en-US"/>
              <a:pPr/>
              <a:t>1</a:t>
            </a:fld>
            <a:endParaRPr lang="en-US"/>
          </a:p>
        </p:txBody>
      </p:sp>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p:txBody>
          <a:bodyPr/>
          <a:lstStyle/>
          <a:p>
            <a:endParaRPr lang="es-ES_trad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10</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11</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12</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p:spPr>
        <p:txBody>
          <a:bodyPr/>
          <a:lstStyle/>
          <a:p>
            <a:fld id="{E1FC9B83-31D8-4B07-9170-F3F85B5FA6B9}" type="slidenum">
              <a:rPr lang="en-US" smtClean="0"/>
              <a:pPr/>
              <a:t>13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p:spPr>
        <p:txBody>
          <a:bodyPr/>
          <a:lstStyle/>
          <a:p>
            <a:fld id="{E1FC9B83-31D8-4B07-9170-F3F85B5FA6B9}"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2F733FFD-560D-4A1E-A1CA-13AE08FA6A8A}" type="slidenum">
              <a:rPr lang="en-US"/>
              <a:pPr/>
              <a:t>15</a:t>
            </a:fld>
            <a:endParaRPr lang="en-US"/>
          </a:p>
        </p:txBody>
      </p:sp>
      <p:sp>
        <p:nvSpPr>
          <p:cNvPr id="74035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035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16</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17</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18</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9"/>
          <p:cNvSpPr>
            <a:spLocks noGrp="1" noChangeArrowheads="1"/>
          </p:cNvSpPr>
          <p:nvPr>
            <p:ph type="sldNum" sz="quarter" idx="5"/>
          </p:nvPr>
        </p:nvSpPr>
        <p:spPr>
          <a:noFill/>
        </p:spPr>
        <p:txBody>
          <a:bodyPr/>
          <a:lstStyle/>
          <a:p>
            <a:fld id="{A0F4FFF4-37CB-4E9D-9F58-A0CE93C66293}" type="slidenum">
              <a:rPr lang="en-US" smtClean="0"/>
              <a:pPr/>
              <a:t>19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34659F5-C0D6-4AA9-A719-AF95A8041C07}" type="slidenum">
              <a:rPr lang="en-US"/>
              <a:pPr/>
              <a:t>20</a:t>
            </a:fld>
            <a:endParaRPr lang="en-US"/>
          </a:p>
        </p:txBody>
      </p:sp>
      <p:sp>
        <p:nvSpPr>
          <p:cNvPr id="75469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5469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34659F5-C0D6-4AA9-A719-AF95A8041C07}" type="slidenum">
              <a:rPr lang="en-US"/>
              <a:pPr/>
              <a:t>21</a:t>
            </a:fld>
            <a:endParaRPr lang="en-US"/>
          </a:p>
        </p:txBody>
      </p:sp>
      <p:sp>
        <p:nvSpPr>
          <p:cNvPr id="75469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5469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34659F5-C0D6-4AA9-A719-AF95A8041C07}" type="slidenum">
              <a:rPr lang="en-US"/>
              <a:pPr/>
              <a:t>22</a:t>
            </a:fld>
            <a:endParaRPr lang="en-US"/>
          </a:p>
        </p:txBody>
      </p:sp>
      <p:sp>
        <p:nvSpPr>
          <p:cNvPr id="75469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5469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34659F5-C0D6-4AA9-A719-AF95A8041C07}" type="slidenum">
              <a:rPr lang="en-US"/>
              <a:pPr/>
              <a:t>23</a:t>
            </a:fld>
            <a:endParaRPr lang="en-US"/>
          </a:p>
        </p:txBody>
      </p:sp>
      <p:sp>
        <p:nvSpPr>
          <p:cNvPr id="75469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5469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24</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25</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26</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27</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28</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29</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30</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31</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32</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33</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34</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2EE8576E-CE43-4788-A8A6-97C83A76EA49}" type="slidenum">
              <a:rPr lang="en-US"/>
              <a:pPr/>
              <a:t>35</a:t>
            </a:fld>
            <a:endParaRPr lang="en-US"/>
          </a:p>
        </p:txBody>
      </p:sp>
      <p:sp>
        <p:nvSpPr>
          <p:cNvPr id="748546"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8547"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9639A93C-36E5-4A38-B0D5-BFD7450988E2}" type="slidenum">
              <a:rPr lang="en-US"/>
              <a:pPr/>
              <a:t>36</a:t>
            </a:fld>
            <a:endParaRPr lang="en-US"/>
          </a:p>
        </p:txBody>
      </p:sp>
      <p:sp>
        <p:nvSpPr>
          <p:cNvPr id="72397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2397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9"/>
          <p:cNvSpPr>
            <a:spLocks noGrp="1" noChangeArrowheads="1"/>
          </p:cNvSpPr>
          <p:nvPr>
            <p:ph type="sldNum" sz="quarter" idx="5"/>
          </p:nvPr>
        </p:nvSpPr>
        <p:spPr>
          <a:noFill/>
        </p:spPr>
        <p:txBody>
          <a:bodyPr/>
          <a:lstStyle/>
          <a:p>
            <a:fld id="{868A8BA2-5EEC-4D41-BEE4-182D3DA5CE47}" type="slidenum">
              <a:rPr lang="en-US" smtClean="0"/>
              <a:pPr/>
              <a:t>37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9"/>
          <p:cNvSpPr>
            <a:spLocks noGrp="1" noChangeArrowheads="1"/>
          </p:cNvSpPr>
          <p:nvPr>
            <p:ph type="sldNum" sz="quarter" idx="5"/>
          </p:nvPr>
        </p:nvSpPr>
        <p:spPr>
          <a:noFill/>
        </p:spPr>
        <p:txBody>
          <a:bodyPr/>
          <a:lstStyle/>
          <a:p>
            <a:fld id="{386C417C-3C4F-4230-814B-38C444742CD7}" type="slidenum">
              <a:rPr lang="en-US" smtClean="0"/>
              <a:pPr/>
              <a:t>38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Grp="1" noChangeArrowheads="1"/>
          </p:cNvSpPr>
          <p:nvPr>
            <p:ph type="sldNum" sz="quarter" idx="5"/>
          </p:nvPr>
        </p:nvSpPr>
        <p:spPr>
          <a:noFill/>
        </p:spPr>
        <p:txBody>
          <a:bodyPr/>
          <a:lstStyle/>
          <a:p>
            <a:fld id="{6BD4EF4F-D23D-419F-94BC-24C5467CBFE1}" type="slidenum">
              <a:rPr lang="en-US" smtClean="0"/>
              <a:pPr/>
              <a:t>39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92A9B8D-88A5-4335-A715-C5DC95850414}" type="slidenum">
              <a:rPr lang="en-US"/>
              <a:pPr/>
              <a:t>4</a:t>
            </a:fld>
            <a:endParaRPr lang="en-US"/>
          </a:p>
        </p:txBody>
      </p:sp>
      <p:sp>
        <p:nvSpPr>
          <p:cNvPr id="746498"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6499"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p:spPr>
        <p:txBody>
          <a:bodyPr/>
          <a:lstStyle/>
          <a:p>
            <a:fld id="{E1FC9B83-31D8-4B07-9170-F3F85B5FA6B9}" type="slidenum">
              <a:rPr lang="en-US" smtClean="0"/>
              <a:pPr/>
              <a:t>40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41</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42</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43</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44</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45</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48</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49</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5F6E9FD-ED6E-445C-BEDB-9CD444697AF5}" type="slidenum">
              <a:rPr lang="en-US"/>
              <a:pPr/>
              <a:t>50</a:t>
            </a:fld>
            <a:endParaRPr lang="en-US"/>
          </a:p>
        </p:txBody>
      </p:sp>
      <p:sp>
        <p:nvSpPr>
          <p:cNvPr id="74445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445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5F6E9FD-ED6E-445C-BEDB-9CD444697AF5}" type="slidenum">
              <a:rPr lang="en-US"/>
              <a:pPr/>
              <a:t>51</a:t>
            </a:fld>
            <a:endParaRPr lang="en-US"/>
          </a:p>
        </p:txBody>
      </p:sp>
      <p:sp>
        <p:nvSpPr>
          <p:cNvPr id="74445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445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2F733FFD-560D-4A1E-A1CA-13AE08FA6A8A}" type="slidenum">
              <a:rPr lang="en-US"/>
              <a:pPr/>
              <a:t>5</a:t>
            </a:fld>
            <a:endParaRPr lang="en-US"/>
          </a:p>
        </p:txBody>
      </p:sp>
      <p:sp>
        <p:nvSpPr>
          <p:cNvPr id="74035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035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52</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6AAB9CB2-D4C2-419B-B942-E16877728F43}" type="slidenum">
              <a:rPr lang="en-US"/>
              <a:pPr/>
              <a:t>53</a:t>
            </a:fld>
            <a:endParaRPr lang="en-US"/>
          </a:p>
        </p:txBody>
      </p:sp>
      <p:sp>
        <p:nvSpPr>
          <p:cNvPr id="773122"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73123"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592A9B8D-88A5-4335-A715-C5DC95850414}" type="slidenum">
              <a:rPr lang="en-US"/>
              <a:pPr/>
              <a:t>54</a:t>
            </a:fld>
            <a:endParaRPr lang="en-US"/>
          </a:p>
        </p:txBody>
      </p:sp>
      <p:sp>
        <p:nvSpPr>
          <p:cNvPr id="746498"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6499"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81ACFF68-99BE-4F67-86EE-562178E251D5}" type="slidenum">
              <a:rPr lang="en-US"/>
              <a:pPr/>
              <a:t>55</a:t>
            </a:fld>
            <a:endParaRPr lang="en-US"/>
          </a:p>
        </p:txBody>
      </p:sp>
      <p:sp>
        <p:nvSpPr>
          <p:cNvPr id="73011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3011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81ACFF68-99BE-4F67-86EE-562178E251D5}" type="slidenum">
              <a:rPr lang="en-US"/>
              <a:pPr/>
              <a:t>56</a:t>
            </a:fld>
            <a:endParaRPr lang="en-US"/>
          </a:p>
        </p:txBody>
      </p:sp>
      <p:sp>
        <p:nvSpPr>
          <p:cNvPr id="73011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3011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81ACFF68-99BE-4F67-86EE-562178E251D5}" type="slidenum">
              <a:rPr lang="en-US"/>
              <a:pPr/>
              <a:t>57</a:t>
            </a:fld>
            <a:endParaRPr lang="en-US"/>
          </a:p>
        </p:txBody>
      </p:sp>
      <p:sp>
        <p:nvSpPr>
          <p:cNvPr id="73011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3011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p:spPr>
        <p:txBody>
          <a:bodyPr/>
          <a:lstStyle/>
          <a:p>
            <a:fld id="{E1FC9B83-31D8-4B07-9170-F3F85B5FA6B9}" type="slidenum">
              <a:rPr lang="en-US" smtClean="0"/>
              <a:pPr/>
              <a:t>58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2F733FFD-560D-4A1E-A1CA-13AE08FA6A8A}" type="slidenum">
              <a:rPr lang="en-US"/>
              <a:pPr/>
              <a:t>6</a:t>
            </a:fld>
            <a:endParaRPr lang="en-US"/>
          </a:p>
        </p:txBody>
      </p:sp>
      <p:sp>
        <p:nvSpPr>
          <p:cNvPr id="740354"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40355"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7</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8</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43"/>
          <p:cNvSpPr>
            <a:spLocks noGrp="1" noChangeArrowheads="1"/>
          </p:cNvSpPr>
          <p:nvPr>
            <p:ph type="sldNum" sz="quarter" idx="5"/>
          </p:nvPr>
        </p:nvSpPr>
        <p:spPr>
          <a:ln/>
        </p:spPr>
        <p:txBody>
          <a:bodyPr/>
          <a:lstStyle/>
          <a:p>
            <a:fld id="{D4FCA24B-3133-4EA2-9373-4998CEBD8345}" type="slidenum">
              <a:rPr lang="en-US"/>
              <a:pPr/>
              <a:t>9</a:t>
            </a:fld>
            <a:endParaRPr lang="en-US"/>
          </a:p>
        </p:txBody>
      </p:sp>
      <p:sp>
        <p:nvSpPr>
          <p:cNvPr id="713730"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713731"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390149" name="Rectangle 1029"/>
          <p:cNvSpPr>
            <a:spLocks noGrp="1" noChangeArrowheads="1"/>
          </p:cNvSpPr>
          <p:nvPr>
            <p:ph type="ctrTitle"/>
          </p:nvPr>
        </p:nvSpPr>
        <p:spPr>
          <a:xfrm>
            <a:off x="914400" y="1828800"/>
            <a:ext cx="7772400" cy="1143000"/>
          </a:xfrm>
        </p:spPr>
        <p:txBody>
          <a:bodyPr/>
          <a:lstStyle>
            <a:lvl1pPr>
              <a:defRPr sz="4200"/>
            </a:lvl1pPr>
          </a:lstStyle>
          <a:p>
            <a:r>
              <a:rPr lang="en-US" altLang="en-US"/>
              <a:t>Click to edit Master Title Style</a:t>
            </a:r>
          </a:p>
        </p:txBody>
      </p:sp>
      <p:sp>
        <p:nvSpPr>
          <p:cNvPr id="390150" name="Rectangle 1030"/>
          <p:cNvSpPr>
            <a:spLocks noGrp="1" noChangeArrowheads="1"/>
          </p:cNvSpPr>
          <p:nvPr>
            <p:ph type="subTitle" idx="1"/>
          </p:nvPr>
        </p:nvSpPr>
        <p:spPr>
          <a:xfrm>
            <a:off x="914400" y="3276600"/>
            <a:ext cx="6400800" cy="1752600"/>
          </a:xfrm>
        </p:spPr>
        <p:txBody>
          <a:bodyPr/>
          <a:lstStyle>
            <a:lvl1pPr marL="0" indent="0">
              <a:buFontTx/>
              <a:buNone/>
              <a:defRPr/>
            </a:lvl1pPr>
          </a:lstStyle>
          <a:p>
            <a:r>
              <a:rPr lang="en-US" altLang="en-US"/>
              <a:t>Click to edit Master subtitle style</a:t>
            </a:r>
          </a:p>
        </p:txBody>
      </p:sp>
      <p:sp>
        <p:nvSpPr>
          <p:cNvPr id="390151" name="Rectangle 1031"/>
          <p:cNvSpPr>
            <a:spLocks noGrp="1" noChangeArrowheads="1"/>
          </p:cNvSpPr>
          <p:nvPr>
            <p:ph type="dt" sz="half" idx="2"/>
          </p:nvPr>
        </p:nvSpPr>
        <p:spPr/>
        <p:txBody>
          <a:bodyPr/>
          <a:lstStyle>
            <a:lvl1pPr>
              <a:defRPr/>
            </a:lvl1pPr>
          </a:lstStyle>
          <a:p>
            <a:endParaRPr lang="en-US" altLang="en-US"/>
          </a:p>
        </p:txBody>
      </p:sp>
      <p:sp>
        <p:nvSpPr>
          <p:cNvPr id="390152" name="Rectangle 1032"/>
          <p:cNvSpPr>
            <a:spLocks noGrp="1" noChangeArrowheads="1"/>
          </p:cNvSpPr>
          <p:nvPr>
            <p:ph type="ftr" sz="quarter" idx="3"/>
          </p:nvPr>
        </p:nvSpPr>
        <p:spPr/>
        <p:txBody>
          <a:bodyPr/>
          <a:lstStyle>
            <a:lvl1pPr>
              <a:defRPr/>
            </a:lvl1p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n-US" altLang="en-US"/>
          </a:p>
        </p:txBody>
      </p:sp>
      <p:sp>
        <p:nvSpPr>
          <p:cNvPr id="5" name="4 Marcador de pie de página"/>
          <p:cNvSpPr>
            <a:spLocks noGrp="1"/>
          </p:cNvSpPr>
          <p:nvPr>
            <p:ph type="ftr" sz="quarter" idx="11"/>
          </p:nvPr>
        </p:nvSpPr>
        <p:spPr/>
        <p:txBody>
          <a:bodyPr/>
          <a:lstStyle>
            <a:lvl1pPr>
              <a:defRPr/>
            </a:lvl1pPr>
          </a:lstStyle>
          <a:p>
            <a:endParaRPr lang="en-US" altLang="en-US"/>
          </a:p>
        </p:txBody>
      </p:sp>
      <p:sp>
        <p:nvSpPr>
          <p:cNvPr id="6" name="5 Marcador de número de diapositiva"/>
          <p:cNvSpPr>
            <a:spLocks noGrp="1"/>
          </p:cNvSpPr>
          <p:nvPr>
            <p:ph type="sldNum" sz="quarter" idx="12"/>
          </p:nvPr>
        </p:nvSpPr>
        <p:spPr/>
        <p:txBody>
          <a:bodyPr/>
          <a:lstStyle>
            <a:lvl1pPr>
              <a:defRPr/>
            </a:lvl1pPr>
          </a:lstStyle>
          <a:p>
            <a:fld id="{93438C39-4D0F-4E51-9F6F-2D6FDE8BAF18}" type="slidenum">
              <a:rPr lang="en-US" altLang="en-US"/>
              <a:pPr/>
              <a:t>‹Nº›</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152400"/>
            <a:ext cx="2171700" cy="57912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61950" y="152400"/>
            <a:ext cx="636270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n-US" altLang="en-US"/>
          </a:p>
        </p:txBody>
      </p:sp>
      <p:sp>
        <p:nvSpPr>
          <p:cNvPr id="5" name="4 Marcador de pie de página"/>
          <p:cNvSpPr>
            <a:spLocks noGrp="1"/>
          </p:cNvSpPr>
          <p:nvPr>
            <p:ph type="ftr" sz="quarter" idx="11"/>
          </p:nvPr>
        </p:nvSpPr>
        <p:spPr/>
        <p:txBody>
          <a:bodyPr/>
          <a:lstStyle>
            <a:lvl1pPr>
              <a:defRPr/>
            </a:lvl1pPr>
          </a:lstStyle>
          <a:p>
            <a:endParaRPr lang="en-US" altLang="en-US"/>
          </a:p>
        </p:txBody>
      </p:sp>
      <p:sp>
        <p:nvSpPr>
          <p:cNvPr id="6" name="5 Marcador de número de diapositiva"/>
          <p:cNvSpPr>
            <a:spLocks noGrp="1"/>
          </p:cNvSpPr>
          <p:nvPr>
            <p:ph type="sldNum" sz="quarter" idx="12"/>
          </p:nvPr>
        </p:nvSpPr>
        <p:spPr/>
        <p:txBody>
          <a:bodyPr/>
          <a:lstStyle>
            <a:lvl1pPr>
              <a:defRPr/>
            </a:lvl1pPr>
          </a:lstStyle>
          <a:p>
            <a:fld id="{9FFBCCBA-9C1E-41CD-BBEA-A764AF38DAEE}" type="slidenum">
              <a:rPr lang="en-US" altLang="en-US"/>
              <a:pPr/>
              <a:t>‹Nº›</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n-US" altLang="en-US"/>
          </a:p>
        </p:txBody>
      </p:sp>
      <p:sp>
        <p:nvSpPr>
          <p:cNvPr id="5" name="4 Marcador de pie de página"/>
          <p:cNvSpPr>
            <a:spLocks noGrp="1"/>
          </p:cNvSpPr>
          <p:nvPr>
            <p:ph type="ftr" sz="quarter" idx="11"/>
          </p:nvPr>
        </p:nvSpPr>
        <p:spPr/>
        <p:txBody>
          <a:bodyPr/>
          <a:lstStyle>
            <a:lvl1pPr>
              <a:defRPr/>
            </a:lvl1pPr>
          </a:lstStyle>
          <a:p>
            <a:endParaRPr lang="en-US" altLang="en-US"/>
          </a:p>
        </p:txBody>
      </p:sp>
      <p:sp>
        <p:nvSpPr>
          <p:cNvPr id="6" name="5 Marcador de número de diapositiva"/>
          <p:cNvSpPr>
            <a:spLocks noGrp="1"/>
          </p:cNvSpPr>
          <p:nvPr>
            <p:ph type="sldNum" sz="quarter" idx="12"/>
          </p:nvPr>
        </p:nvSpPr>
        <p:spPr/>
        <p:txBody>
          <a:bodyPr/>
          <a:lstStyle>
            <a:lvl1pPr>
              <a:defRPr/>
            </a:lvl1pPr>
          </a:lstStyle>
          <a:p>
            <a:fld id="{B0F3D741-1E05-41E9-A3E6-77C4A56BB450}" type="slidenum">
              <a:rPr lang="en-US" altLang="en-US"/>
              <a:pPr/>
              <a:t>‹Nº›</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ltLang="en-US"/>
          </a:p>
        </p:txBody>
      </p:sp>
      <p:sp>
        <p:nvSpPr>
          <p:cNvPr id="5" name="4 Marcador de pie de página"/>
          <p:cNvSpPr>
            <a:spLocks noGrp="1"/>
          </p:cNvSpPr>
          <p:nvPr>
            <p:ph type="ftr" sz="quarter" idx="11"/>
          </p:nvPr>
        </p:nvSpPr>
        <p:spPr/>
        <p:txBody>
          <a:bodyPr/>
          <a:lstStyle>
            <a:lvl1pPr>
              <a:defRPr/>
            </a:lvl1pPr>
          </a:lstStyle>
          <a:p>
            <a:endParaRPr lang="en-US" altLang="en-US"/>
          </a:p>
        </p:txBody>
      </p:sp>
      <p:sp>
        <p:nvSpPr>
          <p:cNvPr id="6" name="5 Marcador de número de diapositiva"/>
          <p:cNvSpPr>
            <a:spLocks noGrp="1"/>
          </p:cNvSpPr>
          <p:nvPr>
            <p:ph type="sldNum" sz="quarter" idx="12"/>
          </p:nvPr>
        </p:nvSpPr>
        <p:spPr/>
        <p:txBody>
          <a:bodyPr/>
          <a:lstStyle>
            <a:lvl1pPr>
              <a:defRPr/>
            </a:lvl1pPr>
          </a:lstStyle>
          <a:p>
            <a:fld id="{352BDE10-4418-4554-A1CD-0A59E3B22D32}" type="slidenum">
              <a:rPr lang="en-US" altLang="en-US"/>
              <a:pPr/>
              <a:t>‹Nº›</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9144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7625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n-US" altLang="en-US"/>
          </a:p>
        </p:txBody>
      </p:sp>
      <p:sp>
        <p:nvSpPr>
          <p:cNvPr id="6" name="5 Marcador de pie de página"/>
          <p:cNvSpPr>
            <a:spLocks noGrp="1"/>
          </p:cNvSpPr>
          <p:nvPr>
            <p:ph type="ftr" sz="quarter" idx="11"/>
          </p:nvPr>
        </p:nvSpPr>
        <p:spPr/>
        <p:txBody>
          <a:bodyPr/>
          <a:lstStyle>
            <a:lvl1pPr>
              <a:defRPr/>
            </a:lvl1pPr>
          </a:lstStyle>
          <a:p>
            <a:endParaRPr lang="en-US" altLang="en-US"/>
          </a:p>
        </p:txBody>
      </p:sp>
      <p:sp>
        <p:nvSpPr>
          <p:cNvPr id="7" name="6 Marcador de número de diapositiva"/>
          <p:cNvSpPr>
            <a:spLocks noGrp="1"/>
          </p:cNvSpPr>
          <p:nvPr>
            <p:ph type="sldNum" sz="quarter" idx="12"/>
          </p:nvPr>
        </p:nvSpPr>
        <p:spPr/>
        <p:txBody>
          <a:bodyPr/>
          <a:lstStyle>
            <a:lvl1pPr>
              <a:defRPr/>
            </a:lvl1pPr>
          </a:lstStyle>
          <a:p>
            <a:fld id="{6DB11659-151C-42C0-B8F7-DEE74F0F7BCA}" type="slidenum">
              <a:rPr lang="en-US" altLang="en-US"/>
              <a:pPr/>
              <a:t>‹Nº›</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n-US" altLang="en-US"/>
          </a:p>
        </p:txBody>
      </p:sp>
      <p:sp>
        <p:nvSpPr>
          <p:cNvPr id="8" name="7 Marcador de pie de página"/>
          <p:cNvSpPr>
            <a:spLocks noGrp="1"/>
          </p:cNvSpPr>
          <p:nvPr>
            <p:ph type="ftr" sz="quarter" idx="11"/>
          </p:nvPr>
        </p:nvSpPr>
        <p:spPr/>
        <p:txBody>
          <a:bodyPr/>
          <a:lstStyle>
            <a:lvl1pPr>
              <a:defRPr/>
            </a:lvl1pPr>
          </a:lstStyle>
          <a:p>
            <a:endParaRPr lang="en-US" altLang="en-US"/>
          </a:p>
        </p:txBody>
      </p:sp>
      <p:sp>
        <p:nvSpPr>
          <p:cNvPr id="9" name="8 Marcador de número de diapositiva"/>
          <p:cNvSpPr>
            <a:spLocks noGrp="1"/>
          </p:cNvSpPr>
          <p:nvPr>
            <p:ph type="sldNum" sz="quarter" idx="12"/>
          </p:nvPr>
        </p:nvSpPr>
        <p:spPr/>
        <p:txBody>
          <a:bodyPr/>
          <a:lstStyle>
            <a:lvl1pPr>
              <a:defRPr/>
            </a:lvl1pPr>
          </a:lstStyle>
          <a:p>
            <a:fld id="{AE969ACA-D00A-4D90-B688-920D2EAF10F7}" type="slidenum">
              <a:rPr lang="en-US" altLang="en-US"/>
              <a:pPr/>
              <a:t>‹Nº›</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n-US" altLang="en-US"/>
          </a:p>
        </p:txBody>
      </p:sp>
      <p:sp>
        <p:nvSpPr>
          <p:cNvPr id="4" name="3 Marcador de pie de página"/>
          <p:cNvSpPr>
            <a:spLocks noGrp="1"/>
          </p:cNvSpPr>
          <p:nvPr>
            <p:ph type="ftr" sz="quarter" idx="11"/>
          </p:nvPr>
        </p:nvSpPr>
        <p:spPr/>
        <p:txBody>
          <a:bodyPr/>
          <a:lstStyle>
            <a:lvl1pPr>
              <a:defRPr/>
            </a:lvl1pPr>
          </a:lstStyle>
          <a:p>
            <a:endParaRPr lang="en-US" altLang="en-US"/>
          </a:p>
        </p:txBody>
      </p:sp>
      <p:sp>
        <p:nvSpPr>
          <p:cNvPr id="5" name="4 Marcador de número de diapositiva"/>
          <p:cNvSpPr>
            <a:spLocks noGrp="1"/>
          </p:cNvSpPr>
          <p:nvPr>
            <p:ph type="sldNum" sz="quarter" idx="12"/>
          </p:nvPr>
        </p:nvSpPr>
        <p:spPr/>
        <p:txBody>
          <a:bodyPr/>
          <a:lstStyle>
            <a:lvl1pPr>
              <a:defRPr/>
            </a:lvl1pPr>
          </a:lstStyle>
          <a:p>
            <a:fld id="{B1B4CEA5-0123-4A57-A904-AADE18A33648}" type="slidenum">
              <a:rPr lang="en-US" altLang="en-US"/>
              <a:pPr/>
              <a:t>‹Nº›</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ltLang="en-US"/>
          </a:p>
        </p:txBody>
      </p:sp>
      <p:sp>
        <p:nvSpPr>
          <p:cNvPr id="3" name="2 Marcador de pie de página"/>
          <p:cNvSpPr>
            <a:spLocks noGrp="1"/>
          </p:cNvSpPr>
          <p:nvPr>
            <p:ph type="ftr" sz="quarter" idx="11"/>
          </p:nvPr>
        </p:nvSpPr>
        <p:spPr/>
        <p:txBody>
          <a:bodyPr/>
          <a:lstStyle>
            <a:lvl1pPr>
              <a:defRPr/>
            </a:lvl1pPr>
          </a:lstStyle>
          <a:p>
            <a:endParaRPr lang="en-US" altLang="en-US"/>
          </a:p>
        </p:txBody>
      </p:sp>
      <p:sp>
        <p:nvSpPr>
          <p:cNvPr id="4" name="3 Marcador de número de diapositiva"/>
          <p:cNvSpPr>
            <a:spLocks noGrp="1"/>
          </p:cNvSpPr>
          <p:nvPr>
            <p:ph type="sldNum" sz="quarter" idx="12"/>
          </p:nvPr>
        </p:nvSpPr>
        <p:spPr/>
        <p:txBody>
          <a:bodyPr/>
          <a:lstStyle>
            <a:lvl1pPr>
              <a:defRPr/>
            </a:lvl1pPr>
          </a:lstStyle>
          <a:p>
            <a:fld id="{7A0AC49C-DA93-4364-ADBD-C2A278737348}" type="slidenum">
              <a:rPr lang="en-US" altLang="en-US"/>
              <a:pPr/>
              <a:t>‹Nº›</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ltLang="en-US"/>
          </a:p>
        </p:txBody>
      </p:sp>
      <p:sp>
        <p:nvSpPr>
          <p:cNvPr id="6" name="5 Marcador de pie de página"/>
          <p:cNvSpPr>
            <a:spLocks noGrp="1"/>
          </p:cNvSpPr>
          <p:nvPr>
            <p:ph type="ftr" sz="quarter" idx="11"/>
          </p:nvPr>
        </p:nvSpPr>
        <p:spPr/>
        <p:txBody>
          <a:bodyPr/>
          <a:lstStyle>
            <a:lvl1pPr>
              <a:defRPr/>
            </a:lvl1pPr>
          </a:lstStyle>
          <a:p>
            <a:endParaRPr lang="en-US" altLang="en-US"/>
          </a:p>
        </p:txBody>
      </p:sp>
      <p:sp>
        <p:nvSpPr>
          <p:cNvPr id="7" name="6 Marcador de número de diapositiva"/>
          <p:cNvSpPr>
            <a:spLocks noGrp="1"/>
          </p:cNvSpPr>
          <p:nvPr>
            <p:ph type="sldNum" sz="quarter" idx="12"/>
          </p:nvPr>
        </p:nvSpPr>
        <p:spPr/>
        <p:txBody>
          <a:bodyPr/>
          <a:lstStyle>
            <a:lvl1pPr>
              <a:defRPr/>
            </a:lvl1pPr>
          </a:lstStyle>
          <a:p>
            <a:fld id="{DDE682F0-2EAE-4391-B63F-A7164BD71323}" type="slidenum">
              <a:rPr lang="en-US" altLang="en-US"/>
              <a:pPr/>
              <a:t>‹Nº›</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ltLang="en-US"/>
          </a:p>
        </p:txBody>
      </p:sp>
      <p:sp>
        <p:nvSpPr>
          <p:cNvPr id="6" name="5 Marcador de pie de página"/>
          <p:cNvSpPr>
            <a:spLocks noGrp="1"/>
          </p:cNvSpPr>
          <p:nvPr>
            <p:ph type="ftr" sz="quarter" idx="11"/>
          </p:nvPr>
        </p:nvSpPr>
        <p:spPr/>
        <p:txBody>
          <a:bodyPr/>
          <a:lstStyle>
            <a:lvl1pPr>
              <a:defRPr/>
            </a:lvl1pPr>
          </a:lstStyle>
          <a:p>
            <a:endParaRPr lang="en-US" altLang="en-US"/>
          </a:p>
        </p:txBody>
      </p:sp>
      <p:sp>
        <p:nvSpPr>
          <p:cNvPr id="7" name="6 Marcador de número de diapositiva"/>
          <p:cNvSpPr>
            <a:spLocks noGrp="1"/>
          </p:cNvSpPr>
          <p:nvPr>
            <p:ph type="sldNum" sz="quarter" idx="12"/>
          </p:nvPr>
        </p:nvSpPr>
        <p:spPr/>
        <p:txBody>
          <a:bodyPr/>
          <a:lstStyle>
            <a:lvl1pPr>
              <a:defRPr/>
            </a:lvl1pPr>
          </a:lstStyle>
          <a:p>
            <a:fld id="{BC6F924A-67F2-4A38-B226-C49ED69632E3}" type="slidenum">
              <a:rPr lang="en-US" altLang="en-US"/>
              <a:pPr/>
              <a:t>‹Nº›</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2C5986"/>
            </a:gs>
          </a:gsLst>
          <a:lin ang="5400000" scaled="1"/>
        </a:gradFill>
        <a:effectLst/>
      </p:bgPr>
    </p:bg>
    <p:spTree>
      <p:nvGrpSpPr>
        <p:cNvPr id="1" name=""/>
        <p:cNvGrpSpPr/>
        <p:nvPr/>
      </p:nvGrpSpPr>
      <p:grpSpPr>
        <a:xfrm>
          <a:off x="0" y="0"/>
          <a:ext cx="0" cy="0"/>
          <a:chOff x="0" y="0"/>
          <a:chExt cx="0" cy="0"/>
        </a:xfrm>
      </p:grpSpPr>
      <p:sp>
        <p:nvSpPr>
          <p:cNvPr id="389125" name="Rectangle 5"/>
          <p:cNvSpPr>
            <a:spLocks noGrp="1" noChangeArrowheads="1"/>
          </p:cNvSpPr>
          <p:nvPr>
            <p:ph type="title"/>
          </p:nvPr>
        </p:nvSpPr>
        <p:spPr bwMode="auto">
          <a:xfrm>
            <a:off x="361950" y="152400"/>
            <a:ext cx="8686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89126" name="Rectangle 6"/>
          <p:cNvSpPr>
            <a:spLocks noGrp="1" noChangeArrowheads="1"/>
          </p:cNvSpPr>
          <p:nvPr>
            <p:ph type="body" idx="1"/>
          </p:nvPr>
        </p:nvSpPr>
        <p:spPr bwMode="auto">
          <a:xfrm>
            <a:off x="914400" y="2286000"/>
            <a:ext cx="7543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a:p>
            <a:pPr lvl="4"/>
            <a:r>
              <a:rPr lang="en-US" altLang="en-US" smtClean="0"/>
              <a:t>Fifth level</a:t>
            </a:r>
          </a:p>
          <a:p>
            <a:pPr lvl="3"/>
            <a:endParaRPr lang="en-US" altLang="en-US" smtClean="0"/>
          </a:p>
        </p:txBody>
      </p:sp>
      <p:sp>
        <p:nvSpPr>
          <p:cNvPr id="389127" name="Rectangle 7"/>
          <p:cNvSpPr>
            <a:spLocks noGrp="1" noChangeArrowheads="1"/>
          </p:cNvSpPr>
          <p:nvPr>
            <p:ph type="dt" sz="half" idx="2"/>
          </p:nvPr>
        </p:nvSpPr>
        <p:spPr bwMode="auto">
          <a:xfrm>
            <a:off x="6629400" y="6096000"/>
            <a:ext cx="2286000" cy="3048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spcBef>
                <a:spcPct val="20000"/>
              </a:spcBef>
              <a:buClrTx/>
              <a:buSzTx/>
              <a:buFontTx/>
              <a:buNone/>
              <a:defRPr kumimoji="0" sz="1400">
                <a:solidFill>
                  <a:schemeClr val="tx2"/>
                </a:solidFill>
              </a:defRPr>
            </a:lvl1pPr>
          </a:lstStyle>
          <a:p>
            <a:endParaRPr lang="en-US" altLang="en-US"/>
          </a:p>
        </p:txBody>
      </p:sp>
      <p:sp>
        <p:nvSpPr>
          <p:cNvPr id="389128" name="Rectangle 8"/>
          <p:cNvSpPr>
            <a:spLocks noGrp="1" noChangeArrowheads="1"/>
          </p:cNvSpPr>
          <p:nvPr>
            <p:ph type="ftr" sz="quarter" idx="3"/>
          </p:nvPr>
        </p:nvSpPr>
        <p:spPr bwMode="auto">
          <a:xfrm>
            <a:off x="2286000" y="6096000"/>
            <a:ext cx="4343400" cy="5349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20000"/>
              </a:spcBef>
              <a:buClrTx/>
              <a:buSzTx/>
              <a:buFontTx/>
              <a:buNone/>
              <a:defRPr kumimoji="0" sz="1400">
                <a:solidFill>
                  <a:schemeClr val="tx2"/>
                </a:solidFill>
              </a:defRPr>
            </a:lvl1pPr>
          </a:lstStyle>
          <a:p>
            <a:endParaRPr lang="en-US" altLang="en-US"/>
          </a:p>
        </p:txBody>
      </p:sp>
      <p:sp>
        <p:nvSpPr>
          <p:cNvPr id="389129" name="Rectangle 9"/>
          <p:cNvSpPr>
            <a:spLocks noGrp="1" noChangeArrowheads="1"/>
          </p:cNvSpPr>
          <p:nvPr>
            <p:ph type="sldNum" sz="quarter" idx="4"/>
          </p:nvPr>
        </p:nvSpPr>
        <p:spPr bwMode="auto">
          <a:xfrm>
            <a:off x="6781800" y="6553200"/>
            <a:ext cx="2286000" cy="2286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spcBef>
                <a:spcPct val="20000"/>
              </a:spcBef>
              <a:buClrTx/>
              <a:buSzTx/>
              <a:buFontTx/>
              <a:buNone/>
              <a:defRPr kumimoji="0" sz="1400">
                <a:solidFill>
                  <a:schemeClr val="tx2"/>
                </a:solidFill>
              </a:defRPr>
            </a:lvl1pPr>
          </a:lstStyle>
          <a:p>
            <a:fld id="{058CAA32-BAD6-4622-9846-2088BB37B9E7}" type="slidenum">
              <a:rPr lang="en-US" altLang="en-US"/>
              <a:pPr/>
              <a:t>‹Nº›</a:t>
            </a:fld>
            <a:endParaRPr lang="en-US" altLang="en-US"/>
          </a:p>
        </p:txBody>
      </p:sp>
      <p:sp>
        <p:nvSpPr>
          <p:cNvPr id="389134" name="Rectangle 14"/>
          <p:cNvSpPr>
            <a:spLocks noChangeArrowheads="1"/>
          </p:cNvSpPr>
          <p:nvPr/>
        </p:nvSpPr>
        <p:spPr bwMode="auto">
          <a:xfrm rot="5400000">
            <a:off x="4868069" y="-3363119"/>
            <a:ext cx="39688" cy="8816975"/>
          </a:xfrm>
          <a:prstGeom prst="rect">
            <a:avLst/>
          </a:prstGeom>
          <a:gradFill rotWithShape="0">
            <a:gsLst>
              <a:gs pos="0">
                <a:schemeClr val="accent1"/>
              </a:gs>
              <a:gs pos="100000">
                <a:schemeClr val="accent1">
                  <a:gamma/>
                  <a:shade val="16078"/>
                  <a:invGamma/>
                </a:schemeClr>
              </a:gs>
            </a:gsLst>
            <a:lin ang="0" scaled="1"/>
          </a:gradFill>
          <a:ln w="9525">
            <a:noFill/>
            <a:miter lim="800000"/>
            <a:headEnd/>
            <a:tailEnd/>
          </a:ln>
          <a:effectLst/>
        </p:spPr>
        <p:txBody>
          <a:bodyPr wrap="none" anchor="ctr"/>
          <a:lstStyle/>
          <a:p>
            <a:endParaRPr lang="es-AR"/>
          </a:p>
        </p:txBody>
      </p:sp>
      <p:pic>
        <p:nvPicPr>
          <p:cNvPr id="389142" name="Picture 22" descr="Logo viejo de CETI transparente"/>
          <p:cNvPicPr>
            <a:picLocks noChangeAspect="1" noChangeArrowheads="1"/>
          </p:cNvPicPr>
          <p:nvPr userDrawn="1"/>
        </p:nvPicPr>
        <p:blipFill>
          <a:blip r:embed="rId13" cstate="print">
            <a:lum bright="8000"/>
          </a:blip>
          <a:srcRect/>
          <a:stretch>
            <a:fillRect/>
          </a:stretch>
        </p:blipFill>
        <p:spPr bwMode="auto">
          <a:xfrm>
            <a:off x="95250" y="6248400"/>
            <a:ext cx="495300" cy="495300"/>
          </a:xfrm>
          <a:prstGeom prst="rect">
            <a:avLst/>
          </a:prstGeom>
          <a:noFill/>
        </p:spPr>
      </p:pic>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fontAlgn="base">
        <a:lnSpc>
          <a:spcPct val="85000"/>
        </a:lnSpc>
        <a:spcBef>
          <a:spcPct val="0"/>
        </a:spcBef>
        <a:spcAft>
          <a:spcPct val="0"/>
        </a:spcAft>
        <a:defRPr sz="3600">
          <a:solidFill>
            <a:schemeClr val="tx2"/>
          </a:solidFill>
          <a:latin typeface="+mj-lt"/>
          <a:ea typeface="+mj-ea"/>
          <a:cs typeface="+mj-cs"/>
        </a:defRPr>
      </a:lvl1pPr>
      <a:lvl2pPr algn="l" rtl="0" fontAlgn="base">
        <a:lnSpc>
          <a:spcPct val="85000"/>
        </a:lnSpc>
        <a:spcBef>
          <a:spcPct val="0"/>
        </a:spcBef>
        <a:spcAft>
          <a:spcPct val="0"/>
        </a:spcAft>
        <a:defRPr sz="3600">
          <a:solidFill>
            <a:schemeClr val="tx2"/>
          </a:solidFill>
          <a:latin typeface="Arial" charset="0"/>
        </a:defRPr>
      </a:lvl2pPr>
      <a:lvl3pPr algn="l" rtl="0" fontAlgn="base">
        <a:lnSpc>
          <a:spcPct val="85000"/>
        </a:lnSpc>
        <a:spcBef>
          <a:spcPct val="0"/>
        </a:spcBef>
        <a:spcAft>
          <a:spcPct val="0"/>
        </a:spcAft>
        <a:defRPr sz="3600">
          <a:solidFill>
            <a:schemeClr val="tx2"/>
          </a:solidFill>
          <a:latin typeface="Arial" charset="0"/>
        </a:defRPr>
      </a:lvl3pPr>
      <a:lvl4pPr algn="l" rtl="0" fontAlgn="base">
        <a:lnSpc>
          <a:spcPct val="85000"/>
        </a:lnSpc>
        <a:spcBef>
          <a:spcPct val="0"/>
        </a:spcBef>
        <a:spcAft>
          <a:spcPct val="0"/>
        </a:spcAft>
        <a:defRPr sz="3600">
          <a:solidFill>
            <a:schemeClr val="tx2"/>
          </a:solidFill>
          <a:latin typeface="Arial" charset="0"/>
        </a:defRPr>
      </a:lvl4pPr>
      <a:lvl5pPr algn="l" rtl="0" fontAlgn="base">
        <a:lnSpc>
          <a:spcPct val="85000"/>
        </a:lnSpc>
        <a:spcBef>
          <a:spcPct val="0"/>
        </a:spcBef>
        <a:spcAft>
          <a:spcPct val="0"/>
        </a:spcAft>
        <a:defRPr sz="3600">
          <a:solidFill>
            <a:schemeClr val="tx2"/>
          </a:solidFill>
          <a:latin typeface="Arial" charset="0"/>
        </a:defRPr>
      </a:lvl5pPr>
      <a:lvl6pPr marL="457200" algn="l" rtl="0" fontAlgn="base">
        <a:lnSpc>
          <a:spcPct val="85000"/>
        </a:lnSpc>
        <a:spcBef>
          <a:spcPct val="0"/>
        </a:spcBef>
        <a:spcAft>
          <a:spcPct val="0"/>
        </a:spcAft>
        <a:defRPr sz="3600">
          <a:solidFill>
            <a:schemeClr val="tx2"/>
          </a:solidFill>
          <a:latin typeface="Arial" charset="0"/>
        </a:defRPr>
      </a:lvl6pPr>
      <a:lvl7pPr marL="914400" algn="l" rtl="0" fontAlgn="base">
        <a:lnSpc>
          <a:spcPct val="85000"/>
        </a:lnSpc>
        <a:spcBef>
          <a:spcPct val="0"/>
        </a:spcBef>
        <a:spcAft>
          <a:spcPct val="0"/>
        </a:spcAft>
        <a:defRPr sz="3600">
          <a:solidFill>
            <a:schemeClr val="tx2"/>
          </a:solidFill>
          <a:latin typeface="Arial" charset="0"/>
        </a:defRPr>
      </a:lvl7pPr>
      <a:lvl8pPr marL="1371600" algn="l" rtl="0" fontAlgn="base">
        <a:lnSpc>
          <a:spcPct val="85000"/>
        </a:lnSpc>
        <a:spcBef>
          <a:spcPct val="0"/>
        </a:spcBef>
        <a:spcAft>
          <a:spcPct val="0"/>
        </a:spcAft>
        <a:defRPr sz="3600">
          <a:solidFill>
            <a:schemeClr val="tx2"/>
          </a:solidFill>
          <a:latin typeface="Arial" charset="0"/>
        </a:defRPr>
      </a:lvl8pPr>
      <a:lvl9pPr marL="1828800" algn="l" rtl="0" fontAlgn="base">
        <a:lnSpc>
          <a:spcPct val="85000"/>
        </a:lnSpc>
        <a:spcBef>
          <a:spcPct val="0"/>
        </a:spcBef>
        <a:spcAft>
          <a:spcPct val="0"/>
        </a:spcAft>
        <a:defRPr sz="3600">
          <a:solidFill>
            <a:schemeClr val="tx2"/>
          </a:solidFill>
          <a:latin typeface="Arial" charset="0"/>
        </a:defRPr>
      </a:lvl9pPr>
    </p:titleStyle>
    <p:bodyStyle>
      <a:lvl1pPr marL="342900" indent="-342900" algn="l" rtl="0" fontAlgn="base">
        <a:spcBef>
          <a:spcPct val="60000"/>
        </a:spcBef>
        <a:spcAft>
          <a:spcPct val="0"/>
        </a:spcAft>
        <a:buClr>
          <a:schemeClr val="tx1"/>
        </a:buClr>
        <a:buChar char="•"/>
        <a:defRPr sz="3000">
          <a:solidFill>
            <a:schemeClr val="tx1"/>
          </a:solidFill>
          <a:latin typeface="+mn-lt"/>
          <a:ea typeface="+mn-ea"/>
          <a:cs typeface="+mn-cs"/>
        </a:defRPr>
      </a:lvl1pPr>
      <a:lvl2pPr marL="742950" indent="-285750" algn="l" rtl="0" fontAlgn="base">
        <a:spcBef>
          <a:spcPct val="40000"/>
        </a:spcBef>
        <a:spcAft>
          <a:spcPct val="0"/>
        </a:spcAft>
        <a:buClr>
          <a:schemeClr val="tx1"/>
        </a:buClr>
        <a:buChar char="–"/>
        <a:defRPr sz="2600">
          <a:solidFill>
            <a:schemeClr val="tx1"/>
          </a:solidFill>
          <a:latin typeface="+mn-lt"/>
        </a:defRPr>
      </a:lvl2pPr>
      <a:lvl3pPr marL="1143000" indent="-228600" algn="l" rtl="0" fontAlgn="base">
        <a:lnSpc>
          <a:spcPct val="95000"/>
        </a:lnSpc>
        <a:spcBef>
          <a:spcPct val="35000"/>
        </a:spcBef>
        <a:spcAft>
          <a:spcPct val="0"/>
        </a:spcAft>
        <a:buClr>
          <a:schemeClr val="tx1"/>
        </a:buClr>
        <a:buChar char="•"/>
        <a:defRPr sz="2400">
          <a:solidFill>
            <a:schemeClr val="tx1"/>
          </a:solidFill>
          <a:latin typeface="+mn-lt"/>
        </a:defRPr>
      </a:lvl3pPr>
      <a:lvl4pPr marL="1600200" indent="-228600" algn="l" rtl="0" fontAlgn="base">
        <a:lnSpc>
          <a:spcPct val="75000"/>
        </a:lnSpc>
        <a:spcBef>
          <a:spcPct val="30000"/>
        </a:spcBef>
        <a:spcAft>
          <a:spcPct val="0"/>
        </a:spcAft>
        <a:buClr>
          <a:schemeClr val="tx1"/>
        </a:buClr>
        <a:buChar char="–"/>
        <a:defRPr sz="2000">
          <a:solidFill>
            <a:schemeClr val="tx1"/>
          </a:solidFill>
          <a:latin typeface="+mn-lt"/>
        </a:defRPr>
      </a:lvl4pPr>
      <a:lvl5pPr marL="2057400" indent="-228600" algn="l" rtl="0" fontAlgn="base">
        <a:lnSpc>
          <a:spcPct val="75000"/>
        </a:lnSpc>
        <a:spcBef>
          <a:spcPct val="30000"/>
        </a:spcBef>
        <a:spcAft>
          <a:spcPct val="0"/>
        </a:spcAft>
        <a:buClr>
          <a:schemeClr val="tx1"/>
        </a:buClr>
        <a:buChar char="»"/>
        <a:defRPr>
          <a:solidFill>
            <a:schemeClr val="tx1"/>
          </a:solidFill>
          <a:latin typeface="+mn-lt"/>
        </a:defRPr>
      </a:lvl5pPr>
      <a:lvl6pPr marL="2514600" indent="-228600" algn="l" rtl="0" fontAlgn="base">
        <a:lnSpc>
          <a:spcPct val="75000"/>
        </a:lnSpc>
        <a:spcBef>
          <a:spcPct val="30000"/>
        </a:spcBef>
        <a:spcAft>
          <a:spcPct val="0"/>
        </a:spcAft>
        <a:buClr>
          <a:schemeClr val="tx1"/>
        </a:buClr>
        <a:buChar char="»"/>
        <a:defRPr>
          <a:solidFill>
            <a:schemeClr val="tx1"/>
          </a:solidFill>
          <a:latin typeface="+mn-lt"/>
        </a:defRPr>
      </a:lvl6pPr>
      <a:lvl7pPr marL="2971800" indent="-228600" algn="l" rtl="0" fontAlgn="base">
        <a:lnSpc>
          <a:spcPct val="75000"/>
        </a:lnSpc>
        <a:spcBef>
          <a:spcPct val="30000"/>
        </a:spcBef>
        <a:spcAft>
          <a:spcPct val="0"/>
        </a:spcAft>
        <a:buClr>
          <a:schemeClr val="tx1"/>
        </a:buClr>
        <a:buChar char="»"/>
        <a:defRPr>
          <a:solidFill>
            <a:schemeClr val="tx1"/>
          </a:solidFill>
          <a:latin typeface="+mn-lt"/>
        </a:defRPr>
      </a:lvl7pPr>
      <a:lvl8pPr marL="3429000" indent="-228600" algn="l" rtl="0" fontAlgn="base">
        <a:lnSpc>
          <a:spcPct val="75000"/>
        </a:lnSpc>
        <a:spcBef>
          <a:spcPct val="30000"/>
        </a:spcBef>
        <a:spcAft>
          <a:spcPct val="0"/>
        </a:spcAft>
        <a:buClr>
          <a:schemeClr val="tx1"/>
        </a:buClr>
        <a:buChar char="»"/>
        <a:defRPr>
          <a:solidFill>
            <a:schemeClr val="tx1"/>
          </a:solidFill>
          <a:latin typeface="+mn-lt"/>
        </a:defRPr>
      </a:lvl8pPr>
      <a:lvl9pPr marL="3886200" indent="-228600" algn="l" rtl="0" fontAlgn="base">
        <a:lnSpc>
          <a:spcPct val="75000"/>
        </a:lnSpc>
        <a:spcBef>
          <a:spcPct val="30000"/>
        </a:spcBef>
        <a:spcAft>
          <a:spcPct val="0"/>
        </a:spcAft>
        <a:buClr>
          <a:schemeClr val="tx1"/>
        </a:buClr>
        <a:buChar char="»"/>
        <a:defRPr>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1" name="Rectangle 73"/>
          <p:cNvSpPr>
            <a:spLocks noChangeArrowheads="1"/>
          </p:cNvSpPr>
          <p:nvPr/>
        </p:nvSpPr>
        <p:spPr bwMode="auto">
          <a:xfrm>
            <a:off x="244475" y="-1510747"/>
            <a:ext cx="8660985" cy="3776870"/>
          </a:xfrm>
          <a:prstGeom prst="rect">
            <a:avLst/>
          </a:prstGeom>
          <a:noFill/>
          <a:ln w="9525">
            <a:noFill/>
            <a:miter lim="800000"/>
            <a:headEnd/>
            <a:tailEnd/>
          </a:ln>
          <a:effectLst/>
        </p:spPr>
        <p:txBody>
          <a:bodyPr anchor="ctr"/>
          <a:lstStyle/>
          <a:p>
            <a:pPr algn="ctr">
              <a:spcBef>
                <a:spcPts val="0"/>
              </a:spcBef>
            </a:pPr>
            <a:r>
              <a:rPr kumimoji="0" lang="es-AR" sz="3600" b="1" dirty="0">
                <a:latin typeface="Tahoma" pitchFamily="34" charset="0"/>
              </a:rPr>
              <a:t/>
            </a:r>
            <a:br>
              <a:rPr kumimoji="0" lang="es-AR" sz="3600" b="1" dirty="0">
                <a:latin typeface="Tahoma" pitchFamily="34" charset="0"/>
              </a:rPr>
            </a:br>
            <a:r>
              <a:rPr kumimoji="0" lang="es-AR" sz="3600" b="1" dirty="0">
                <a:latin typeface="Tahoma" pitchFamily="34" charset="0"/>
              </a:rPr>
              <a:t/>
            </a:r>
            <a:br>
              <a:rPr kumimoji="0" lang="es-AR" sz="3600" b="1" dirty="0">
                <a:latin typeface="Tahoma" pitchFamily="34" charset="0"/>
              </a:rPr>
            </a:br>
            <a:r>
              <a:rPr kumimoji="0" lang="es-AR" sz="3600" b="1" dirty="0">
                <a:latin typeface="Tahoma" pitchFamily="34" charset="0"/>
              </a:rPr>
              <a:t/>
            </a:r>
            <a:br>
              <a:rPr kumimoji="0" lang="es-AR" sz="3600" b="1" dirty="0">
                <a:latin typeface="Tahoma" pitchFamily="34" charset="0"/>
              </a:rPr>
            </a:br>
            <a:r>
              <a:rPr kumimoji="0" lang="es-AR" sz="3600" b="1" dirty="0">
                <a:latin typeface="Tahoma" pitchFamily="34" charset="0"/>
              </a:rPr>
              <a:t/>
            </a:r>
            <a:br>
              <a:rPr kumimoji="0" lang="es-AR" sz="3600" b="1" dirty="0">
                <a:latin typeface="Tahoma" pitchFamily="34" charset="0"/>
              </a:rPr>
            </a:br>
            <a:endParaRPr kumimoji="0" lang="es-AR" sz="3600" b="1" dirty="0" smtClean="0">
              <a:latin typeface="Tahoma" pitchFamily="34" charset="0"/>
            </a:endParaRPr>
          </a:p>
          <a:p>
            <a:pPr algn="ctr">
              <a:spcBef>
                <a:spcPts val="0"/>
              </a:spcBef>
            </a:pPr>
            <a:endParaRPr kumimoji="0" lang="es-AR" sz="3600" b="1" dirty="0">
              <a:latin typeface="Tahoma" pitchFamily="34" charset="0"/>
            </a:endParaRPr>
          </a:p>
          <a:p>
            <a:pPr algn="ctr">
              <a:spcBef>
                <a:spcPts val="0"/>
              </a:spcBef>
            </a:pPr>
            <a:endParaRPr kumimoji="0" lang="es-AR" sz="3600" b="1" dirty="0" smtClean="0">
              <a:latin typeface="Tahoma" pitchFamily="34" charset="0"/>
            </a:endParaRPr>
          </a:p>
          <a:p>
            <a:pPr algn="ctr">
              <a:spcBef>
                <a:spcPts val="0"/>
              </a:spcBef>
            </a:pPr>
            <a:endParaRPr kumimoji="0" lang="es-AR" sz="3600" b="1" dirty="0">
              <a:latin typeface="Tahoma" pitchFamily="34" charset="0"/>
            </a:endParaRPr>
          </a:p>
          <a:p>
            <a:pPr algn="ctr">
              <a:spcBef>
                <a:spcPts val="0"/>
              </a:spcBef>
            </a:pPr>
            <a:endParaRPr kumimoji="0" lang="es-AR" sz="3600" b="1" dirty="0" smtClean="0">
              <a:latin typeface="Tahoma" pitchFamily="34" charset="0"/>
            </a:endParaRPr>
          </a:p>
          <a:p>
            <a:pPr algn="ctr">
              <a:spcBef>
                <a:spcPts val="0"/>
              </a:spcBef>
            </a:pPr>
            <a:endParaRPr kumimoji="0" lang="es-AR" sz="3600" b="1" dirty="0">
              <a:latin typeface="Tahoma" pitchFamily="34" charset="0"/>
            </a:endParaRPr>
          </a:p>
          <a:p>
            <a:pPr algn="ctr">
              <a:spcBef>
                <a:spcPts val="0"/>
              </a:spcBef>
            </a:pPr>
            <a:r>
              <a:rPr lang="es-HN" sz="3200" b="1" dirty="0" smtClean="0">
                <a:latin typeface="Calibri" pitchFamily="34" charset="0"/>
                <a:cs typeface="Calibri" pitchFamily="34" charset="0"/>
              </a:rPr>
              <a:t>República </a:t>
            </a:r>
            <a:r>
              <a:rPr lang="es-HN" sz="3200" b="1" dirty="0">
                <a:latin typeface="Calibri" pitchFamily="34" charset="0"/>
                <a:cs typeface="Calibri" pitchFamily="34" charset="0"/>
              </a:rPr>
              <a:t>de Honduras </a:t>
            </a:r>
            <a:endParaRPr lang="es-AR" sz="3200" b="1" dirty="0">
              <a:latin typeface="Calibri" pitchFamily="34" charset="0"/>
              <a:cs typeface="Calibri" pitchFamily="34" charset="0"/>
            </a:endParaRPr>
          </a:p>
          <a:p>
            <a:pPr algn="ctr">
              <a:spcBef>
                <a:spcPts val="0"/>
              </a:spcBef>
            </a:pPr>
            <a:r>
              <a:rPr lang="es-HN" sz="2400" b="1" cap="all" dirty="0" smtClean="0">
                <a:latin typeface="Calibri" pitchFamily="34" charset="0"/>
                <a:cs typeface="Calibri" pitchFamily="34" charset="0"/>
              </a:rPr>
              <a:t>Fondo Hondureño de Inversión social</a:t>
            </a:r>
          </a:p>
          <a:p>
            <a:pPr algn="ctr">
              <a:spcBef>
                <a:spcPts val="0"/>
              </a:spcBef>
            </a:pPr>
            <a:r>
              <a:rPr lang="es-HN" sz="2400" b="1" cap="all" dirty="0" smtClean="0">
                <a:latin typeface="Calibri" pitchFamily="34" charset="0"/>
                <a:cs typeface="Calibri" pitchFamily="34" charset="0"/>
              </a:rPr>
              <a:t> y</a:t>
            </a:r>
          </a:p>
          <a:p>
            <a:pPr algn="ctr">
              <a:spcBef>
                <a:spcPts val="0"/>
              </a:spcBef>
            </a:pPr>
            <a:r>
              <a:rPr lang="es-HN" sz="2400" b="1" cap="all" dirty="0" smtClean="0">
                <a:latin typeface="Calibri" pitchFamily="34" charset="0"/>
                <a:cs typeface="Calibri" pitchFamily="34" charset="0"/>
              </a:rPr>
              <a:t>Ente regulador de agua potable y saneamiento</a:t>
            </a:r>
            <a:endParaRPr lang="es-AR" sz="2400" dirty="0" smtClean="0">
              <a:latin typeface="Calibri" pitchFamily="34" charset="0"/>
              <a:cs typeface="Calibri" pitchFamily="34" charset="0"/>
            </a:endParaRPr>
          </a:p>
          <a:p>
            <a:pPr algn="ctr"/>
            <a:r>
              <a:rPr lang="pt-BR" sz="3200" dirty="0"/>
              <a:t> </a:t>
            </a:r>
            <a:r>
              <a:rPr lang="es-DO" sz="4000" b="1" dirty="0" smtClean="0">
                <a:latin typeface="Calibri" pitchFamily="34" charset="0"/>
                <a:cs typeface="Calibri" pitchFamily="34" charset="0"/>
              </a:rPr>
              <a:t>Estrategia </a:t>
            </a:r>
            <a:r>
              <a:rPr lang="es-DO" sz="4000" b="1" dirty="0">
                <a:latin typeface="Calibri" pitchFamily="34" charset="0"/>
                <a:cs typeface="Calibri" pitchFamily="34" charset="0"/>
              </a:rPr>
              <a:t>para la Implementación de la </a:t>
            </a:r>
            <a:r>
              <a:rPr lang="es-DO" sz="4000" b="1" dirty="0" err="1" smtClean="0">
                <a:latin typeface="Calibri" pitchFamily="34" charset="0"/>
                <a:cs typeface="Calibri" pitchFamily="34" charset="0"/>
              </a:rPr>
              <a:t>Micromedición</a:t>
            </a:r>
            <a:endParaRPr lang="es-DO" sz="4000" b="1" dirty="0" smtClean="0">
              <a:latin typeface="Calibri" pitchFamily="34" charset="0"/>
              <a:cs typeface="Calibri" pitchFamily="34" charset="0"/>
            </a:endParaRPr>
          </a:p>
          <a:p>
            <a:pPr algn="ctr"/>
            <a:r>
              <a:rPr lang="es-DO" sz="3200" b="1" dirty="0">
                <a:latin typeface="Calibri" pitchFamily="34" charset="0"/>
                <a:cs typeface="Calibri" pitchFamily="34" charset="0"/>
              </a:rPr>
              <a:t>Reunión de Consulta y Revisión</a:t>
            </a:r>
            <a:endParaRPr lang="es-AR" sz="3200" b="1" dirty="0">
              <a:latin typeface="Calibri" pitchFamily="34" charset="0"/>
              <a:cs typeface="Calibri" pitchFamily="34" charset="0"/>
            </a:endParaRPr>
          </a:p>
          <a:p>
            <a:pPr algn="ctr">
              <a:lnSpc>
                <a:spcPct val="110000"/>
              </a:lnSpc>
              <a:spcBef>
                <a:spcPct val="40000"/>
              </a:spcBef>
              <a:buClrTx/>
              <a:buSzTx/>
              <a:buFont typeface="Arial" pitchFamily="34" charset="0"/>
              <a:buChar char="•"/>
            </a:pPr>
            <a:endParaRPr kumimoji="0" lang="en-US" sz="2800" b="1" dirty="0">
              <a:latin typeface="Tahoma" pitchFamily="34" charset="0"/>
            </a:endParaRPr>
          </a:p>
        </p:txBody>
      </p:sp>
      <p:sp>
        <p:nvSpPr>
          <p:cNvPr id="2131" name="Rectangle 83"/>
          <p:cNvSpPr>
            <a:spLocks noChangeArrowheads="1"/>
          </p:cNvSpPr>
          <p:nvPr/>
        </p:nvSpPr>
        <p:spPr bwMode="auto">
          <a:xfrm>
            <a:off x="1209675" y="5208105"/>
            <a:ext cx="6724650" cy="1152938"/>
          </a:xfrm>
          <a:prstGeom prst="rect">
            <a:avLst/>
          </a:prstGeom>
          <a:noFill/>
          <a:ln w="9525">
            <a:noFill/>
            <a:miter lim="800000"/>
            <a:headEnd/>
            <a:tailEnd/>
          </a:ln>
          <a:effectLst/>
        </p:spPr>
        <p:txBody>
          <a:bodyPr anchor="ctr"/>
          <a:lstStyle/>
          <a:p>
            <a:pPr algn="ctr">
              <a:spcBef>
                <a:spcPct val="0"/>
              </a:spcBef>
              <a:buClrTx/>
              <a:buSzTx/>
              <a:buFontTx/>
              <a:buNone/>
            </a:pPr>
            <a:r>
              <a:rPr kumimoji="0" lang="es-ES_tradnl" dirty="0">
                <a:solidFill>
                  <a:schemeClr val="tx2"/>
                </a:solidFill>
              </a:rPr>
              <a:t>Roberto CHAMA</a:t>
            </a:r>
            <a:br>
              <a:rPr kumimoji="0" lang="es-ES_tradnl" dirty="0">
                <a:solidFill>
                  <a:schemeClr val="tx2"/>
                </a:solidFill>
              </a:rPr>
            </a:br>
            <a:r>
              <a:rPr kumimoji="0" lang="es-ES_tradnl" sz="800" dirty="0">
                <a:solidFill>
                  <a:schemeClr val="tx2"/>
                </a:solidFill>
              </a:rPr>
              <a:t/>
            </a:r>
            <a:br>
              <a:rPr kumimoji="0" lang="es-ES_tradnl" sz="800" dirty="0">
                <a:solidFill>
                  <a:schemeClr val="tx2"/>
                </a:solidFill>
              </a:rPr>
            </a:br>
            <a:r>
              <a:rPr kumimoji="0" lang="es-ES_tradnl" dirty="0">
                <a:solidFill>
                  <a:schemeClr val="tx2"/>
                </a:solidFill>
              </a:rPr>
              <a:t>Tegucigalpa, </a:t>
            </a:r>
            <a:r>
              <a:rPr kumimoji="0" lang="es-ES_tradnl" dirty="0" smtClean="0">
                <a:solidFill>
                  <a:schemeClr val="tx2"/>
                </a:solidFill>
              </a:rPr>
              <a:t>Abril 25, 2013</a:t>
            </a:r>
            <a:endParaRPr kumimoji="0" lang="en-US" dirty="0">
              <a:solidFill>
                <a:schemeClr val="tx2"/>
              </a:solidFill>
            </a:endParaRPr>
          </a:p>
        </p:txBody>
      </p:sp>
      <p:sp>
        <p:nvSpPr>
          <p:cNvPr id="4" name="3 Título"/>
          <p:cNvSpPr>
            <a:spLocks noGrp="1"/>
          </p:cNvSpPr>
          <p:nvPr>
            <p:ph type="ctrTitle"/>
          </p:nvPr>
        </p:nvSpPr>
        <p:spPr/>
        <p:txBody>
          <a:bodyPr/>
          <a:lstStyle/>
          <a:p>
            <a:endParaRPr lang="es-AR"/>
          </a:p>
        </p:txBody>
      </p:sp>
      <p:sp>
        <p:nvSpPr>
          <p:cNvPr id="5" name="4 Subtítulo"/>
          <p:cNvSpPr>
            <a:spLocks noGrp="1"/>
          </p:cNvSpPr>
          <p:nvPr>
            <p:ph type="subTitle" idx="1"/>
          </p:nvPr>
        </p:nvSpPr>
        <p:spPr/>
        <p:txBody>
          <a:bodyPr/>
          <a:lstStyle/>
          <a:p>
            <a:endParaRPr lang="es-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Lecciones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Enseñanzas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43696" y="1210962"/>
            <a:ext cx="8365525" cy="5189839"/>
          </a:xfrm>
          <a:prstGeom prst="rect">
            <a:avLst/>
          </a:prstGeom>
          <a:noFill/>
          <a:ln w="9525">
            <a:noFill/>
            <a:miter lim="800000"/>
            <a:headEnd/>
            <a:tailEnd/>
          </a:ln>
          <a:effectLst/>
        </p:spPr>
        <p:txBody>
          <a:bodyPr/>
          <a:lstStyle/>
          <a:p>
            <a:pPr algn="just"/>
            <a:r>
              <a:rPr lang="es-MX" sz="2400" dirty="0" smtClean="0">
                <a:latin typeface="Calibri" pitchFamily="34" charset="0"/>
                <a:cs typeface="Calibri" pitchFamily="34" charset="0"/>
              </a:rPr>
              <a:t>Los puntos focales detectados son los siguientes:</a:t>
            </a:r>
          </a:p>
          <a:p>
            <a:pPr marL="522900" indent="-342900" algn="just">
              <a:buFont typeface="Wingdings" pitchFamily="2" charset="2"/>
              <a:buChar char="ü"/>
            </a:pPr>
            <a:r>
              <a:rPr lang="es-MX" sz="1800" dirty="0" smtClean="0">
                <a:latin typeface="Calibri" pitchFamily="34" charset="0"/>
                <a:cs typeface="Calibri" pitchFamily="34" charset="0"/>
              </a:rPr>
              <a:t>La </a:t>
            </a:r>
            <a:r>
              <a:rPr lang="es-MX" sz="1800" b="1" dirty="0" smtClean="0">
                <a:latin typeface="Calibri" pitchFamily="34" charset="0"/>
                <a:cs typeface="Calibri" pitchFamily="34" charset="0"/>
              </a:rPr>
              <a:t>falta de consenso político y social </a:t>
            </a:r>
            <a:r>
              <a:rPr lang="es-MX" sz="1800" dirty="0" smtClean="0">
                <a:latin typeface="Calibri" pitchFamily="34" charset="0"/>
                <a:cs typeface="Calibri" pitchFamily="34" charset="0"/>
              </a:rPr>
              <a:t>sobre la gestión del agua en cada jurisdicción, atenta contra la sustentabilidad de los Programas, ya que las autoridades políticas son sensibles a los reclamos sociales y a las acciones de la oposición, especialmente en períodos preelectorales. </a:t>
            </a:r>
            <a:endParaRPr lang="es-AR" sz="1800" dirty="0" smtClean="0">
              <a:latin typeface="Calibri" pitchFamily="34" charset="0"/>
              <a:cs typeface="Calibri" pitchFamily="34" charset="0"/>
            </a:endParaRPr>
          </a:p>
          <a:p>
            <a:pPr marL="522900" indent="-342900" algn="just">
              <a:buFont typeface="Wingdings" pitchFamily="2" charset="2"/>
              <a:buChar char="ü"/>
            </a:pPr>
            <a:r>
              <a:rPr lang="es-MX" sz="1800" dirty="0" smtClean="0">
                <a:latin typeface="Calibri" pitchFamily="34" charset="0"/>
                <a:cs typeface="Calibri" pitchFamily="34" charset="0"/>
              </a:rPr>
              <a:t>Los programas de </a:t>
            </a:r>
            <a:r>
              <a:rPr lang="es-MX" sz="1800" dirty="0" err="1" smtClean="0">
                <a:latin typeface="Calibri" pitchFamily="34" charset="0"/>
                <a:cs typeface="Calibri" pitchFamily="34" charset="0"/>
              </a:rPr>
              <a:t>micromedición</a:t>
            </a:r>
            <a:r>
              <a:rPr lang="es-MX" sz="1800" dirty="0" smtClean="0">
                <a:latin typeface="Calibri" pitchFamily="34" charset="0"/>
                <a:cs typeface="Calibri" pitchFamily="34" charset="0"/>
              </a:rPr>
              <a:t>, para las autoridades locales son en algunos casos condiciones de acceso a fuentes de financiamiento de infraestructura y desde la visión del usuario solo son medidas para mejorar los ingresos de los prestadores antes que una mejora en la gestión del prestador.  </a:t>
            </a:r>
            <a:endParaRPr lang="es-AR" sz="1800" dirty="0" smtClean="0">
              <a:latin typeface="Calibri" pitchFamily="34" charset="0"/>
              <a:cs typeface="Calibri" pitchFamily="34" charset="0"/>
            </a:endParaRPr>
          </a:p>
          <a:p>
            <a:pPr marL="522900" indent="-342900" algn="just">
              <a:buFont typeface="Wingdings" pitchFamily="2" charset="2"/>
              <a:buChar char="ü"/>
            </a:pPr>
            <a:r>
              <a:rPr lang="es-MX" sz="1800" b="1" dirty="0" smtClean="0">
                <a:latin typeface="Calibri" pitchFamily="34" charset="0"/>
                <a:cs typeface="Calibri" pitchFamily="34" charset="0"/>
              </a:rPr>
              <a:t>La sustentabilidad del Proyecto no estaba garantizada</a:t>
            </a:r>
            <a:r>
              <a:rPr lang="es-MX" sz="1800" dirty="0" smtClean="0">
                <a:latin typeface="Calibri" pitchFamily="34" charset="0"/>
                <a:cs typeface="Calibri" pitchFamily="34" charset="0"/>
              </a:rPr>
              <a:t>, la capacidad de gestión de los prestadores en el área comercial y su vinculación con las herramientas asociadas a un sistema con </a:t>
            </a:r>
            <a:r>
              <a:rPr lang="es-MX" sz="1800" dirty="0" err="1" smtClean="0">
                <a:latin typeface="Calibri" pitchFamily="34" charset="0"/>
                <a:cs typeface="Calibri" pitchFamily="34" charset="0"/>
              </a:rPr>
              <a:t>micromedición</a:t>
            </a:r>
            <a:r>
              <a:rPr lang="es-MX" sz="1800" dirty="0" smtClean="0">
                <a:latin typeface="Calibri" pitchFamily="34" charset="0"/>
                <a:cs typeface="Calibri" pitchFamily="34" charset="0"/>
              </a:rPr>
              <a:t> generalizada no estaba asegurada.</a:t>
            </a:r>
          </a:p>
          <a:p>
            <a:pPr marL="522900" indent="-342900" algn="just">
              <a:buFont typeface="Wingdings" pitchFamily="2" charset="2"/>
              <a:buChar char="ü"/>
            </a:pPr>
            <a:r>
              <a:rPr lang="es-MX" sz="1800" dirty="0" smtClean="0">
                <a:latin typeface="Calibri" pitchFamily="34" charset="0"/>
                <a:cs typeface="Calibri" pitchFamily="34" charset="0"/>
              </a:rPr>
              <a:t>La base de una gestión sustentable, demanda previo a la propia instalación el fortalecimiento de capacidades relativas al mantenimiento, calibración y reemplazo de medidores, lectura y facturación, catastro de usuarios, atención de reclamos vinculados a la </a:t>
            </a:r>
            <a:r>
              <a:rPr lang="es-MX" sz="1800" dirty="0" err="1" smtClean="0">
                <a:latin typeface="Calibri" pitchFamily="34" charset="0"/>
                <a:cs typeface="Calibri" pitchFamily="34" charset="0"/>
              </a:rPr>
              <a:t>micromedición</a:t>
            </a:r>
            <a:r>
              <a:rPr lang="es-MX" sz="1800" dirty="0" smtClean="0">
                <a:latin typeface="Calibri" pitchFamily="34" charset="0"/>
                <a:cs typeface="Calibri" pitchFamily="34" charset="0"/>
              </a:rPr>
              <a:t>,  etc.</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Conclusiones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Intermedias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31339" y="1309816"/>
            <a:ext cx="8365525" cy="5189839"/>
          </a:xfrm>
          <a:prstGeom prst="rect">
            <a:avLst/>
          </a:prstGeom>
          <a:noFill/>
          <a:ln w="9525">
            <a:noFill/>
            <a:miter lim="800000"/>
            <a:headEnd/>
            <a:tailEnd/>
          </a:ln>
          <a:effectLst/>
        </p:spPr>
        <p:txBody>
          <a:bodyPr/>
          <a:lstStyle/>
          <a:p>
            <a:pPr algn="just"/>
            <a:r>
              <a:rPr lang="es-MX" sz="2400" dirty="0" smtClean="0">
                <a:latin typeface="Calibri" pitchFamily="34" charset="0"/>
                <a:cs typeface="Calibri" pitchFamily="34" charset="0"/>
              </a:rPr>
              <a:t>Las conclusiones se resumen en los siguientes factores:</a:t>
            </a:r>
          </a:p>
          <a:p>
            <a:pPr marL="522900" lvl="0" indent="-342900" algn="just">
              <a:buFont typeface="Wingdings" pitchFamily="2" charset="2"/>
              <a:buChar char="ü"/>
            </a:pPr>
            <a:r>
              <a:rPr lang="es-MX" sz="1800" dirty="0" smtClean="0">
                <a:latin typeface="Calibri" pitchFamily="34" charset="0"/>
                <a:cs typeface="Calibri" pitchFamily="34" charset="0"/>
              </a:rPr>
              <a:t>Un elemento básico de diseño estratégico, debe ser la </a:t>
            </a:r>
            <a:r>
              <a:rPr lang="es-MX" sz="1800" b="1" dirty="0" smtClean="0">
                <a:latin typeface="Calibri" pitchFamily="34" charset="0"/>
                <a:cs typeface="Calibri" pitchFamily="34" charset="0"/>
              </a:rPr>
              <a:t>implementación progresiva  de estos proyectos, a partir de asegurar el cumplimiento de condiciones básicas referidas tanto a los aspectos políticos e institucionales vinculados a los Municipios y a los prestadores de servicios, como a los aspectos socioeconómicos vinculados a los usuarios, a los aspectos técnico operativos vinculados a la sustentabilidad y a la calidad y confiabilidad del servicio. </a:t>
            </a:r>
            <a:endParaRPr lang="es-AR" sz="1800" b="1" dirty="0" smtClean="0">
              <a:latin typeface="Calibri" pitchFamily="34" charset="0"/>
              <a:cs typeface="Calibri" pitchFamily="34" charset="0"/>
            </a:endParaRPr>
          </a:p>
          <a:p>
            <a:pPr marL="522900" indent="-342900" algn="just">
              <a:buFont typeface="Wingdings" pitchFamily="2" charset="2"/>
              <a:buChar char="ü"/>
            </a:pPr>
            <a:r>
              <a:rPr lang="es-MX" sz="1800" dirty="0" smtClean="0">
                <a:latin typeface="Calibri" pitchFamily="34" charset="0"/>
                <a:cs typeface="Calibri" pitchFamily="34" charset="0"/>
              </a:rPr>
              <a:t>La factibilidad social y económica debe reflejar que la política tarifaria del servicio no genera conflictos con la capacidad de pago de los usuarios y que existe disposición al pago asociada a un nivel de calidad y confiabilidad de los servicios aceptable para los usuarios </a:t>
            </a:r>
          </a:p>
          <a:p>
            <a:pPr marL="522900" lvl="0" indent="-342900" algn="just">
              <a:buFont typeface="Wingdings" pitchFamily="2" charset="2"/>
              <a:buChar char="ü"/>
            </a:pPr>
            <a:r>
              <a:rPr lang="es-MX" sz="1800" dirty="0" smtClean="0">
                <a:latin typeface="Calibri" pitchFamily="34" charset="0"/>
                <a:cs typeface="Calibri" pitchFamily="34" charset="0"/>
              </a:rPr>
              <a:t>Los procesos de socialización deben tener un alcance amplio en la comunidad y las externalidades positivas asociadas a un consumo eficiente del recurso, tales como mejoramiento de los niveles de servicio, equidad tarifaria, reducción global de costos, mayor cobertura y otras asociadas a la implementación del sistema de medición, deben ser conocidas por todos los actores sociales.</a:t>
            </a:r>
            <a:endParaRPr lang="es-AR" sz="18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Conclusiones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Intermedias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31339" y="1309816"/>
            <a:ext cx="8365525" cy="5189839"/>
          </a:xfrm>
          <a:prstGeom prst="rect">
            <a:avLst/>
          </a:prstGeom>
          <a:noFill/>
          <a:ln w="9525">
            <a:noFill/>
            <a:miter lim="800000"/>
            <a:headEnd/>
            <a:tailEnd/>
          </a:ln>
          <a:effectLst/>
        </p:spPr>
        <p:txBody>
          <a:bodyPr/>
          <a:lstStyle/>
          <a:p>
            <a:pPr algn="just"/>
            <a:r>
              <a:rPr lang="es-MX" sz="2400" dirty="0" smtClean="0">
                <a:latin typeface="Calibri" pitchFamily="34" charset="0"/>
                <a:cs typeface="Calibri" pitchFamily="34" charset="0"/>
              </a:rPr>
              <a:t>Las conclusiones se resumen en los siguientes factores:</a:t>
            </a:r>
          </a:p>
          <a:p>
            <a:pPr marL="522900" lvl="0" indent="-342900" algn="just">
              <a:buFont typeface="Wingdings" pitchFamily="2" charset="2"/>
              <a:buChar char="ü"/>
            </a:pPr>
            <a:r>
              <a:rPr lang="es-MX" sz="1800" dirty="0" smtClean="0">
                <a:latin typeface="Calibri" pitchFamily="34" charset="0"/>
                <a:cs typeface="Calibri" pitchFamily="34" charset="0"/>
              </a:rPr>
              <a:t>El </a:t>
            </a:r>
            <a:r>
              <a:rPr lang="es-MX" sz="1800" b="1" dirty="0" smtClean="0">
                <a:latin typeface="Calibri" pitchFamily="34" charset="0"/>
                <a:cs typeface="Calibri" pitchFamily="34" charset="0"/>
              </a:rPr>
              <a:t>prestador local debe estar directamente involucrado en el proceso de instalación de medidores</a:t>
            </a:r>
            <a:r>
              <a:rPr lang="es-MX" sz="1800" dirty="0" smtClean="0">
                <a:latin typeface="Calibri" pitchFamily="34" charset="0"/>
                <a:cs typeface="Calibri" pitchFamily="34" charset="0"/>
              </a:rPr>
              <a:t>, tanto los prestadores municipales como las Juntas de Aguas o prestadores privados, deben ser los responsables directos de la instalación de macro y </a:t>
            </a:r>
            <a:r>
              <a:rPr lang="es-MX" sz="1800" dirty="0" err="1" smtClean="0">
                <a:latin typeface="Calibri" pitchFamily="34" charset="0"/>
                <a:cs typeface="Calibri" pitchFamily="34" charset="0"/>
              </a:rPr>
              <a:t>micromedidores</a:t>
            </a:r>
            <a:r>
              <a:rPr lang="es-MX" sz="1800" dirty="0" smtClean="0">
                <a:latin typeface="Calibri" pitchFamily="34" charset="0"/>
                <a:cs typeface="Calibri" pitchFamily="34" charset="0"/>
              </a:rPr>
              <a:t> en el área de su jurisdicción y responder ante la comunidad y las autoridades políticas durante el proceso de socialización.</a:t>
            </a:r>
            <a:endParaRPr lang="es-AR" sz="1800" dirty="0" smtClean="0">
              <a:latin typeface="Calibri" pitchFamily="34" charset="0"/>
              <a:cs typeface="Calibri" pitchFamily="34" charset="0"/>
            </a:endParaRPr>
          </a:p>
          <a:p>
            <a:pPr marL="522900" indent="-342900" algn="just">
              <a:buFont typeface="Wingdings" pitchFamily="2" charset="2"/>
              <a:buChar char="ü"/>
            </a:pPr>
            <a:r>
              <a:rPr lang="es-MX" sz="1800" dirty="0" smtClean="0">
                <a:latin typeface="Calibri" pitchFamily="34" charset="0"/>
                <a:cs typeface="Calibri" pitchFamily="34" charset="0"/>
              </a:rPr>
              <a:t>La </a:t>
            </a:r>
            <a:r>
              <a:rPr lang="es-MX" sz="1800" b="1" dirty="0" smtClean="0">
                <a:latin typeface="Calibri" pitchFamily="34" charset="0"/>
                <a:cs typeface="Calibri" pitchFamily="34" charset="0"/>
              </a:rPr>
              <a:t>estrategia deben ser diferenciada entre prestadores</a:t>
            </a:r>
            <a:r>
              <a:rPr lang="es-MX" sz="1800" dirty="0" smtClean="0">
                <a:latin typeface="Calibri" pitchFamily="34" charset="0"/>
                <a:cs typeface="Calibri" pitchFamily="34" charset="0"/>
              </a:rPr>
              <a:t>, la resistencia social y política a la instalación de medidores se ha verificado únicamente en jurisdicciones en las cuales se cuenta con el servicio no medido, cuando el servicio es inexistente la comunidad lo acepta como herramienta de gestión.</a:t>
            </a:r>
          </a:p>
          <a:p>
            <a:pPr marL="522900" lvl="0" indent="-342900" algn="just">
              <a:buFont typeface="Wingdings" pitchFamily="2" charset="2"/>
              <a:buChar char="ü"/>
            </a:pPr>
            <a:r>
              <a:rPr lang="es-MX" sz="1800" dirty="0" smtClean="0">
                <a:latin typeface="Calibri" pitchFamily="34" charset="0"/>
                <a:cs typeface="Calibri" pitchFamily="34" charset="0"/>
              </a:rPr>
              <a:t> Se debe </a:t>
            </a:r>
            <a:r>
              <a:rPr lang="es-MX" sz="1800" b="1" dirty="0" smtClean="0">
                <a:latin typeface="Calibri" pitchFamily="34" charset="0"/>
                <a:cs typeface="Calibri" pitchFamily="34" charset="0"/>
              </a:rPr>
              <a:t>desvincular la política tarifaria y la sustentabilidad de largo plazo de la instalación de medidores</a:t>
            </a:r>
            <a:r>
              <a:rPr lang="es-MX" sz="1800" dirty="0" smtClean="0">
                <a:latin typeface="Calibri" pitchFamily="34" charset="0"/>
                <a:cs typeface="Calibri" pitchFamily="34" charset="0"/>
              </a:rPr>
              <a:t>. Ese fenómeno debe ser incorporado claramente en la estrategia de socialización, asegurando que solo se desarrollará un programa de medición si el prestador demuestra que la prestación es sustentable y se persigue un objetivo de equidad tarifaria mediante la vinculación cantidad consumida/gasto. </a:t>
            </a:r>
            <a:endParaRPr lang="es-AR" sz="1800" dirty="0" smtClean="0">
              <a:latin typeface="Calibri" pitchFamily="34" charset="0"/>
              <a:cs typeface="Calibri" pitchFamily="34" charset="0"/>
            </a:endParaRPr>
          </a:p>
          <a:p>
            <a:pPr marL="522900" indent="-342900" algn="just">
              <a:buFont typeface="Wingdings" pitchFamily="2" charset="2"/>
              <a:buChar char="ü"/>
            </a:pPr>
            <a:endParaRPr lang="es-AR" sz="18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ChangeArrowheads="1"/>
          </p:cNvSpPr>
          <p:nvPr/>
        </p:nvSpPr>
        <p:spPr bwMode="auto">
          <a:xfrm>
            <a:off x="533400" y="2792626"/>
            <a:ext cx="8153400" cy="1037969"/>
          </a:xfrm>
          <a:prstGeom prst="rect">
            <a:avLst/>
          </a:prstGeom>
          <a:noFill/>
          <a:ln w="9525">
            <a:noFill/>
            <a:miter lim="800000"/>
            <a:headEnd/>
            <a:tailEnd/>
          </a:ln>
        </p:spPr>
        <p:txBody>
          <a:bodyPr anchor="ctr"/>
          <a:lstStyle/>
          <a:p>
            <a:pPr algn="ctr">
              <a:lnSpc>
                <a:spcPct val="130000"/>
              </a:lnSpc>
              <a:spcBef>
                <a:spcPct val="40000"/>
              </a:spcBef>
            </a:pPr>
            <a:r>
              <a:rPr lang="en-US" sz="4800" dirty="0" smtClean="0">
                <a:solidFill>
                  <a:schemeClr val="tx2"/>
                </a:solidFill>
                <a:latin typeface="Calibri" pitchFamily="34" charset="0"/>
                <a:cs typeface="Calibri" pitchFamily="34" charset="0"/>
              </a:rPr>
              <a:t>Marco Legal e </a:t>
            </a:r>
            <a:r>
              <a:rPr lang="en-US" sz="4800" dirty="0" err="1" smtClean="0">
                <a:solidFill>
                  <a:schemeClr val="tx2"/>
                </a:solidFill>
                <a:latin typeface="Calibri" pitchFamily="34" charset="0"/>
                <a:cs typeface="Calibri" pitchFamily="34" charset="0"/>
              </a:rPr>
              <a:t>Institucional</a:t>
            </a:r>
            <a:endParaRPr lang="en-US" sz="48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ChangeArrowheads="1"/>
          </p:cNvSpPr>
          <p:nvPr/>
        </p:nvSpPr>
        <p:spPr bwMode="auto">
          <a:xfrm>
            <a:off x="533400" y="2792626"/>
            <a:ext cx="8153400" cy="1037969"/>
          </a:xfrm>
          <a:prstGeom prst="rect">
            <a:avLst/>
          </a:prstGeom>
          <a:noFill/>
          <a:ln w="9525">
            <a:noFill/>
            <a:miter lim="800000"/>
            <a:headEnd/>
            <a:tailEnd/>
          </a:ln>
        </p:spPr>
        <p:txBody>
          <a:bodyPr anchor="ctr"/>
          <a:lstStyle/>
          <a:p>
            <a:pPr algn="ctr">
              <a:lnSpc>
                <a:spcPct val="130000"/>
              </a:lnSpc>
              <a:spcBef>
                <a:spcPct val="40000"/>
              </a:spcBef>
            </a:pPr>
            <a:r>
              <a:rPr lang="en-US" sz="4800" dirty="0" smtClean="0">
                <a:solidFill>
                  <a:schemeClr val="tx2"/>
                </a:solidFill>
                <a:latin typeface="Calibri" pitchFamily="34" charset="0"/>
                <a:cs typeface="Calibri" pitchFamily="34" charset="0"/>
              </a:rPr>
              <a:t>Marco Legal e </a:t>
            </a:r>
            <a:r>
              <a:rPr lang="en-US" sz="4800" dirty="0" err="1" smtClean="0">
                <a:solidFill>
                  <a:schemeClr val="tx2"/>
                </a:solidFill>
                <a:latin typeface="Calibri" pitchFamily="34" charset="0"/>
                <a:cs typeface="Calibri" pitchFamily="34" charset="0"/>
              </a:rPr>
              <a:t>Institucional</a:t>
            </a:r>
            <a:endParaRPr lang="en-US" sz="48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261938" y="152400"/>
            <a:ext cx="8786812" cy="1143000"/>
          </a:xfrm>
        </p:spPr>
        <p:txBody>
          <a:bodyPr/>
          <a:lstStyle/>
          <a:p>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Conceptualización</a:t>
            </a:r>
            <a:r>
              <a:rPr lang="en-US" sz="3200" dirty="0" smtClean="0">
                <a:latin typeface="Calibri" pitchFamily="34" charset="0"/>
                <a:cs typeface="Calibri" pitchFamily="34" charset="0"/>
              </a:rPr>
              <a:t> de la </a:t>
            </a:r>
            <a:r>
              <a:rPr lang="en-US" sz="3200" dirty="0" err="1" smtClean="0">
                <a:latin typeface="Calibri" pitchFamily="34" charset="0"/>
                <a:cs typeface="Calibri" pitchFamily="34" charset="0"/>
              </a:rPr>
              <a:t>Estrategia</a:t>
            </a:r>
            <a:endParaRPr lang="en-US" sz="3200" dirty="0">
              <a:latin typeface="Calibri" pitchFamily="34" charset="0"/>
              <a:cs typeface="Calibri" pitchFamily="34" charset="0"/>
            </a:endParaRPr>
          </a:p>
        </p:txBody>
      </p:sp>
      <p:graphicFrame>
        <p:nvGraphicFramePr>
          <p:cNvPr id="9" name="8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Ley</a:t>
            </a:r>
            <a:r>
              <a:rPr lang="en-US" sz="3200" dirty="0" smtClean="0">
                <a:latin typeface="Calibri" pitchFamily="34" charset="0"/>
                <a:cs typeface="Calibri" pitchFamily="34" charset="0"/>
              </a:rPr>
              <a:t> Marco y </a:t>
            </a:r>
            <a:r>
              <a:rPr lang="en-US" sz="3200" dirty="0" err="1" smtClean="0">
                <a:latin typeface="Calibri" pitchFamily="34" charset="0"/>
                <a:cs typeface="Calibri" pitchFamily="34" charset="0"/>
              </a:rPr>
              <a:t>Normas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Reglamentarias</a:t>
            </a:r>
            <a:r>
              <a:rPr lang="en-US" sz="3200" dirty="0" smtClean="0">
                <a:latin typeface="Calibri" pitchFamily="34" charset="0"/>
                <a:cs typeface="Calibri" pitchFamily="34" charset="0"/>
              </a:rPr>
              <a:t> del Sector</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481914" y="1297460"/>
            <a:ext cx="8128686" cy="5103342"/>
          </a:xfrm>
          <a:prstGeom prst="rect">
            <a:avLst/>
          </a:prstGeom>
          <a:noFill/>
          <a:ln w="9525">
            <a:noFill/>
            <a:miter lim="800000"/>
            <a:headEnd/>
            <a:tailEnd/>
          </a:ln>
          <a:effectLst/>
        </p:spPr>
        <p:txBody>
          <a:bodyPr/>
          <a:lstStyle/>
          <a:p>
            <a:pPr algn="just">
              <a:lnSpc>
                <a:spcPts val="3000"/>
              </a:lnSpc>
              <a:spcBef>
                <a:spcPts val="1200"/>
              </a:spcBef>
              <a:spcAft>
                <a:spcPts val="1200"/>
              </a:spcAft>
            </a:pPr>
            <a:r>
              <a:rPr lang="es-ES" dirty="0" smtClean="0"/>
              <a:t>El proceso de modernización y transformación institucional del sector se ha definido en el marco legal constituido por la </a:t>
            </a:r>
            <a:r>
              <a:rPr lang="es-MX" dirty="0" smtClean="0"/>
              <a:t>Ley Marco del Sector Agua Potable y Saneamiento y su R</a:t>
            </a:r>
            <a:r>
              <a:rPr lang="es-ES" dirty="0" err="1" smtClean="0"/>
              <a:t>eglamento</a:t>
            </a:r>
            <a:r>
              <a:rPr lang="es-ES" dirty="0" smtClean="0"/>
              <a:t> General. S</a:t>
            </a:r>
            <a:r>
              <a:rPr lang="es-MX" dirty="0" err="1" smtClean="0"/>
              <a:t>us</a:t>
            </a:r>
            <a:r>
              <a:rPr lang="es-MX" dirty="0" smtClean="0"/>
              <a:t> objetivos generales son: </a:t>
            </a:r>
            <a:endParaRPr lang="es-AR" dirty="0" smtClean="0"/>
          </a:p>
          <a:p>
            <a:pPr marL="800100" lvl="1" indent="-342900" algn="just" hangingPunct="0">
              <a:buFont typeface="+mj-lt"/>
              <a:buAutoNum type="alphaLcPeriod"/>
            </a:pPr>
            <a:r>
              <a:rPr lang="es-ES_tradnl" sz="1800" dirty="0" smtClean="0">
                <a:latin typeface="Calibri" pitchFamily="34" charset="0"/>
                <a:cs typeface="Calibri" pitchFamily="34" charset="0"/>
              </a:rPr>
              <a:t>Promover la ampliación de la cobertura y mejorar la continuidad y calidad de los servicios.</a:t>
            </a:r>
            <a:endParaRPr lang="es-AR" sz="1800" dirty="0" smtClean="0">
              <a:latin typeface="Calibri" pitchFamily="34" charset="0"/>
              <a:cs typeface="Calibri" pitchFamily="34" charset="0"/>
            </a:endParaRPr>
          </a:p>
          <a:p>
            <a:pPr marL="800100" lvl="1" indent="-342900" algn="just" hangingPunct="0">
              <a:buFont typeface="+mj-lt"/>
              <a:buAutoNum type="alphaLcPeriod"/>
            </a:pPr>
            <a:r>
              <a:rPr lang="es-ES_tradnl" sz="1800" dirty="0" smtClean="0">
                <a:latin typeface="Calibri" pitchFamily="34" charset="0"/>
                <a:cs typeface="Calibri" pitchFamily="34" charset="0"/>
              </a:rPr>
              <a:t>Establecer tarifas con base en costos reales, teniendo en cuenta aspectos de compensación y solidaridad social para permitir el acceso a los servicios de la población más vulnerable.</a:t>
            </a:r>
            <a:endParaRPr lang="es-AR" sz="1800" dirty="0" smtClean="0">
              <a:latin typeface="Calibri" pitchFamily="34" charset="0"/>
              <a:cs typeface="Calibri" pitchFamily="34" charset="0"/>
            </a:endParaRPr>
          </a:p>
          <a:p>
            <a:pPr marL="800100" lvl="1" indent="-342900" algn="just" hangingPunct="0">
              <a:buFont typeface="+mj-lt"/>
              <a:buAutoNum type="alphaLcPeriod"/>
            </a:pPr>
            <a:r>
              <a:rPr lang="es-ES_tradnl" sz="1800" dirty="0" smtClean="0">
                <a:latin typeface="Calibri" pitchFamily="34" charset="0"/>
                <a:cs typeface="Calibri" pitchFamily="34" charset="0"/>
              </a:rPr>
              <a:t>Lograr que las municipalidades asuman la titularidad de los servicios y procuren una gestión eficiente de los sistemas, mediante la delegación en operadores independientes que estén regidos por principios técnicos y de </a:t>
            </a:r>
            <a:r>
              <a:rPr lang="es-ES_tradnl" sz="1800" dirty="0" err="1" smtClean="0">
                <a:latin typeface="Calibri" pitchFamily="34" charset="0"/>
                <a:cs typeface="Calibri" pitchFamily="34" charset="0"/>
              </a:rPr>
              <a:t>autosostenibilidad</a:t>
            </a:r>
            <a:r>
              <a:rPr lang="es-ES_tradnl" sz="1800" dirty="0" smtClean="0">
                <a:latin typeface="Calibri" pitchFamily="34" charset="0"/>
                <a:cs typeface="Calibri" pitchFamily="34" charset="0"/>
              </a:rPr>
              <a:t> financiera.</a:t>
            </a:r>
            <a:endParaRPr lang="es-AR" sz="18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Ley</a:t>
            </a:r>
            <a:r>
              <a:rPr lang="en-US" sz="3200" dirty="0" smtClean="0">
                <a:latin typeface="Calibri" pitchFamily="34" charset="0"/>
                <a:cs typeface="Calibri" pitchFamily="34" charset="0"/>
              </a:rPr>
              <a:t> Marco y </a:t>
            </a:r>
            <a:r>
              <a:rPr lang="en-US" sz="3200" dirty="0" err="1" smtClean="0">
                <a:latin typeface="Calibri" pitchFamily="34" charset="0"/>
                <a:cs typeface="Calibri" pitchFamily="34" charset="0"/>
              </a:rPr>
              <a:t>Normas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Reglamentarias</a:t>
            </a:r>
            <a:r>
              <a:rPr lang="en-US" sz="3200" dirty="0" smtClean="0">
                <a:latin typeface="Calibri" pitchFamily="34" charset="0"/>
                <a:cs typeface="Calibri" pitchFamily="34" charset="0"/>
              </a:rPr>
              <a:t> del Sector</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617838" y="1161535"/>
            <a:ext cx="8254312" cy="5239267"/>
          </a:xfrm>
          <a:prstGeom prst="rect">
            <a:avLst/>
          </a:prstGeom>
          <a:noFill/>
          <a:ln w="9525">
            <a:noFill/>
            <a:miter lim="800000"/>
            <a:headEnd/>
            <a:tailEnd/>
          </a:ln>
          <a:effectLst/>
        </p:spPr>
        <p:txBody>
          <a:bodyPr/>
          <a:lstStyle/>
          <a:p>
            <a:pPr marL="800100" lvl="1" indent="-342900" algn="just" hangingPunct="0">
              <a:buFont typeface="+mj-lt"/>
              <a:buAutoNum type="alphaLcPeriod" startAt="4"/>
            </a:pPr>
            <a:r>
              <a:rPr lang="es-ES_tradnl" sz="1800" dirty="0" smtClean="0">
                <a:latin typeface="Calibri" pitchFamily="34" charset="0"/>
                <a:cs typeface="Calibri" pitchFamily="34" charset="0"/>
              </a:rPr>
              <a:t> Establecer las condiciones de regulación y control de los prestadores.</a:t>
            </a:r>
            <a:endParaRPr lang="es-AR" sz="1800" dirty="0" smtClean="0">
              <a:latin typeface="Calibri" pitchFamily="34" charset="0"/>
              <a:cs typeface="Calibri" pitchFamily="34" charset="0"/>
            </a:endParaRPr>
          </a:p>
          <a:p>
            <a:pPr marL="800100" lvl="1" indent="-342900" algn="just" hangingPunct="0">
              <a:buFont typeface="+mj-lt"/>
              <a:buAutoNum type="alphaLcPeriod" startAt="4"/>
            </a:pPr>
            <a:r>
              <a:rPr lang="es-ES_tradnl" sz="1800" dirty="0" smtClean="0">
                <a:latin typeface="Calibri" pitchFamily="34" charset="0"/>
                <a:cs typeface="Calibri" pitchFamily="34" charset="0"/>
              </a:rPr>
              <a:t> Promover la participación de la comunidad en las juntas administradoras de agua y en otras formas organizativas.</a:t>
            </a:r>
            <a:endParaRPr lang="es-AR" sz="1800" dirty="0" smtClean="0">
              <a:latin typeface="Calibri" pitchFamily="34" charset="0"/>
              <a:cs typeface="Calibri" pitchFamily="34" charset="0"/>
            </a:endParaRPr>
          </a:p>
          <a:p>
            <a:pPr marL="800100" lvl="1" indent="-342900" algn="just" hangingPunct="0">
              <a:buFont typeface="+mj-lt"/>
              <a:buAutoNum type="alphaLcPeriod" startAt="4"/>
            </a:pPr>
            <a:r>
              <a:rPr lang="es-ES_tradnl" sz="1800" dirty="0" smtClean="0">
                <a:latin typeface="Calibri" pitchFamily="34" charset="0"/>
                <a:cs typeface="Calibri" pitchFamily="34" charset="0"/>
              </a:rPr>
              <a:t> Promover la prestación eficiente de los sistemas y el uso eficiente del agua por parte de los usuarios.</a:t>
            </a:r>
          </a:p>
          <a:p>
            <a:pPr algn="just"/>
            <a:r>
              <a:rPr lang="es-ES" dirty="0" smtClean="0">
                <a:latin typeface="Calibri" pitchFamily="34" charset="0"/>
                <a:cs typeface="Calibri" pitchFamily="34" charset="0"/>
              </a:rPr>
              <a:t>La Ley Marco destaca la importancia de contar con una amplia participación de los sectores sociales y la aplicación de algunos conceptos como gradualidad y flexibilidad, tomando en cuenta que la modernización del sector es algo que demandará tiempo para pasar de las condiciones de base a las condiciones deseables establecidas en la Ley.</a:t>
            </a:r>
            <a:endParaRPr lang="es-AR" dirty="0" smtClean="0">
              <a:latin typeface="Calibri" pitchFamily="34" charset="0"/>
              <a:cs typeface="Calibri" pitchFamily="34" charset="0"/>
            </a:endParaRPr>
          </a:p>
          <a:p>
            <a:pPr algn="just"/>
            <a:r>
              <a:rPr lang="es-ES_tradnl" dirty="0" smtClean="0">
                <a:latin typeface="Calibri" pitchFamily="34" charset="0"/>
                <a:cs typeface="Calibri" pitchFamily="34" charset="0"/>
              </a:rPr>
              <a:t>En ese marco el ERSAPS, establece las normas bajo las cuales debe realizarse la prestación de los servicios de agua potable y saneamiento, considerando cobertura, continuidad, calidad del agua potable, conservación del recurso hídrico y protección ambiental; calidad y eficiencia de los servicios, para que los usuarios sean beneficiarios y con derecho a las mejores condiciones y consideraciones por parte de los prestadores de servicios.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Nacionales</a:t>
            </a:r>
            <a:r>
              <a:rPr lang="en-US" sz="3200" dirty="0" smtClean="0">
                <a:latin typeface="Calibri" pitchFamily="34" charset="0"/>
                <a:cs typeface="Calibri" pitchFamily="34" charset="0"/>
              </a:rPr>
              <a:t> de Largo </a:t>
            </a:r>
            <a:r>
              <a:rPr lang="en-US" sz="3200" dirty="0" err="1" smtClean="0">
                <a:latin typeface="Calibri" pitchFamily="34" charset="0"/>
                <a:cs typeface="Calibri" pitchFamily="34" charset="0"/>
              </a:rPr>
              <a:t>Plazo</a:t>
            </a:r>
            <a:r>
              <a:rPr lang="en-US" sz="3200" dirty="0" smtClean="0">
                <a:latin typeface="Calibri" pitchFamily="34" charset="0"/>
                <a:cs typeface="Calibri" pitchFamily="34" charset="0"/>
              </a:rPr>
              <a:t> </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570383"/>
            <a:ext cx="8089900" cy="4830418"/>
          </a:xfrm>
          <a:prstGeom prst="rect">
            <a:avLst/>
          </a:prstGeom>
          <a:noFill/>
          <a:ln w="9525">
            <a:noFill/>
            <a:miter lim="800000"/>
            <a:headEnd/>
            <a:tailEnd/>
          </a:ln>
          <a:effectLst/>
        </p:spPr>
        <p:txBody>
          <a:bodyPr/>
          <a:lstStyle/>
          <a:p>
            <a:pPr marL="342900" algn="just">
              <a:lnSpc>
                <a:spcPct val="150000"/>
              </a:lnSpc>
              <a:spcBef>
                <a:spcPts val="600"/>
              </a:spcBef>
              <a:spcAft>
                <a:spcPts val="600"/>
              </a:spcAft>
              <a:buSzPct val="70000"/>
            </a:pPr>
            <a:r>
              <a:rPr lang="es-AR" sz="2400" dirty="0" smtClean="0"/>
              <a:t> </a:t>
            </a:r>
          </a:p>
          <a:p>
            <a:pPr marL="342900" algn="just">
              <a:lnSpc>
                <a:spcPct val="150000"/>
              </a:lnSpc>
              <a:spcBef>
                <a:spcPts val="600"/>
              </a:spcBef>
              <a:spcAft>
                <a:spcPts val="600"/>
              </a:spcAft>
              <a:buSzPct val="70000"/>
              <a:buFont typeface="Wingdings 2" pitchFamily="18" charset="2"/>
              <a:buNone/>
            </a:pPr>
            <a:endParaRPr kumimoji="0" lang="es-ES_tradnl" sz="2400" dirty="0">
              <a:solidFill>
                <a:srgbClr val="FFFFFF"/>
              </a:solidFill>
              <a:latin typeface="Calibri" pitchFamily="34" charset="0"/>
              <a:cs typeface="Calibri"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14337" name="Imagen 3"/>
          <p:cNvPicPr>
            <a:picLocks noChangeAspect="1" noChangeArrowheads="1"/>
          </p:cNvPicPr>
          <p:nvPr/>
        </p:nvPicPr>
        <p:blipFill>
          <a:blip r:embed="rId3" cstate="print"/>
          <a:srcRect/>
          <a:stretch>
            <a:fillRect/>
          </a:stretch>
        </p:blipFill>
        <p:spPr bwMode="auto">
          <a:xfrm>
            <a:off x="1201214" y="1569308"/>
            <a:ext cx="6892462" cy="4460789"/>
          </a:xfrm>
          <a:prstGeom prst="rect">
            <a:avLst/>
          </a:prstGeom>
          <a:noFill/>
        </p:spPr>
      </p:pic>
      <p:sp>
        <p:nvSpPr>
          <p:cNvPr id="14339" name="Rectangle 3"/>
          <p:cNvSpPr>
            <a:spLocks noChangeArrowheads="1"/>
          </p:cNvSpPr>
          <p:nvPr/>
        </p:nvSpPr>
        <p:spPr bwMode="auto">
          <a:xfrm>
            <a:off x="454025"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11188" y="228600"/>
            <a:ext cx="7993062" cy="1143000"/>
          </a:xfrm>
        </p:spPr>
        <p:txBody>
          <a:bodyPr/>
          <a:lstStyle/>
          <a:p>
            <a:pPr eaLnBrk="1" hangingPunct="1"/>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de Estado</a:t>
            </a:r>
          </a:p>
        </p:txBody>
      </p:sp>
      <p:sp>
        <p:nvSpPr>
          <p:cNvPr id="444419" name="Rectangle 1027"/>
          <p:cNvSpPr>
            <a:spLocks noGrp="1" noChangeArrowheads="1"/>
          </p:cNvSpPr>
          <p:nvPr>
            <p:ph type="body" idx="1"/>
          </p:nvPr>
        </p:nvSpPr>
        <p:spPr>
          <a:xfrm>
            <a:off x="611560" y="1341438"/>
            <a:ext cx="8208911" cy="5327650"/>
          </a:xfrm>
        </p:spPr>
        <p:txBody>
          <a:bodyPr/>
          <a:lstStyle/>
          <a:p>
            <a:pPr marL="0" indent="0" algn="just" eaLnBrk="1" hangingPunct="1">
              <a:spcBef>
                <a:spcPct val="0"/>
              </a:spcBef>
              <a:buFont typeface="Monotype Sorts"/>
              <a:buNone/>
            </a:pPr>
            <a:endParaRPr lang="es-ES" sz="1200" dirty="0" smtClean="0">
              <a:latin typeface="Times New Roman" pitchFamily="18" charset="0"/>
            </a:endParaRPr>
          </a:p>
          <a:p>
            <a:pPr marL="0" indent="0" algn="just" eaLnBrk="1" hangingPunct="1">
              <a:buFontTx/>
              <a:buNone/>
            </a:pPr>
            <a:r>
              <a:rPr lang="es-ES" sz="2400" dirty="0" smtClean="0">
                <a:latin typeface="Calibri" pitchFamily="34" charset="0"/>
                <a:cs typeface="Calibri" pitchFamily="34" charset="0"/>
              </a:rPr>
              <a:t>Las “Políticas de Estado” son principios, objetivos y metas de Gobierno, marcadas por un rasgo de estabilidad y consenso político sin perjuicio de sus ajustes para su adecuación al contexto histórico.</a:t>
            </a:r>
          </a:p>
          <a:p>
            <a:pPr marL="0" indent="0" algn="just" eaLnBrk="1" hangingPunct="1">
              <a:buFontTx/>
              <a:buNone/>
            </a:pPr>
            <a:r>
              <a:rPr lang="es-AR" sz="2400" dirty="0" smtClean="0">
                <a:latin typeface="Calibri" pitchFamily="34" charset="0"/>
                <a:cs typeface="Calibri" pitchFamily="34" charset="0"/>
              </a:rPr>
              <a:t>Deberían ser el marco estructural tanto de las “Políticas Públicas” como de las “Políticas Regulatorias” y son necesariamente la base de las políticas sectoriales.</a:t>
            </a:r>
          </a:p>
          <a:p>
            <a:pPr marL="0" indent="0" algn="just" eaLnBrk="1" hangingPunct="1">
              <a:buFontTx/>
              <a:buNone/>
            </a:pPr>
            <a:r>
              <a:rPr lang="es-AR" sz="2400" dirty="0" smtClean="0">
                <a:latin typeface="Calibri" pitchFamily="34" charset="0"/>
                <a:cs typeface="Calibri" pitchFamily="34" charset="0"/>
              </a:rPr>
              <a:t>Además, deberían ser el factor vinculante de las políticas de Gobierno y del manejo de la política regulatoria por parte de los Entes.</a:t>
            </a:r>
            <a:endParaRPr lang="es-ES" sz="24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44419">
                                            <p:txEl>
                                              <p:pRg st="1" end="1"/>
                                            </p:txEl>
                                          </p:spTgt>
                                        </p:tgtEl>
                                        <p:attrNameLst>
                                          <p:attrName>style.visibility</p:attrName>
                                        </p:attrNameLst>
                                      </p:cBhvr>
                                      <p:to>
                                        <p:strVal val="visible"/>
                                      </p:to>
                                    </p:set>
                                    <p:anim calcmode="lin" valueType="num">
                                      <p:cBhvr additive="base">
                                        <p:cTn id="7" dur="500" fill="hold"/>
                                        <p:tgtEl>
                                          <p:spTgt spid="44441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44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44419">
                                            <p:txEl>
                                              <p:pRg st="2" end="2"/>
                                            </p:txEl>
                                          </p:spTgt>
                                        </p:tgtEl>
                                        <p:attrNameLst>
                                          <p:attrName>style.visibility</p:attrName>
                                        </p:attrNameLst>
                                      </p:cBhvr>
                                      <p:to>
                                        <p:strVal val="visible"/>
                                      </p:to>
                                    </p:set>
                                    <p:anim calcmode="lin" valueType="num">
                                      <p:cBhvr additive="base">
                                        <p:cTn id="13" dur="500" fill="hold"/>
                                        <p:tgtEl>
                                          <p:spTgt spid="4444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44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44419">
                                            <p:txEl>
                                              <p:pRg st="3" end="3"/>
                                            </p:txEl>
                                          </p:spTgt>
                                        </p:tgtEl>
                                        <p:attrNameLst>
                                          <p:attrName>style.visibility</p:attrName>
                                        </p:attrNameLst>
                                      </p:cBhvr>
                                      <p:to>
                                        <p:strVal val="visible"/>
                                      </p:to>
                                    </p:set>
                                    <p:anim calcmode="lin" valueType="num">
                                      <p:cBhvr additive="base">
                                        <p:cTn id="19" dur="500" fill="hold"/>
                                        <p:tgtEl>
                                          <p:spTgt spid="4444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44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smtClean="0">
                <a:latin typeface="Calibri" pitchFamily="34" charset="0"/>
                <a:cs typeface="Calibri" pitchFamily="34" charset="0"/>
              </a:rPr>
              <a:t>Marco del </a:t>
            </a:r>
            <a:r>
              <a:rPr lang="en-US" sz="3200" dirty="0" err="1">
                <a:latin typeface="Calibri" pitchFamily="34" charset="0"/>
                <a:cs typeface="Calibri" pitchFamily="34" charset="0"/>
              </a:rPr>
              <a:t>Estudio</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210962"/>
            <a:ext cx="8089900" cy="5189839"/>
          </a:xfrm>
          <a:prstGeom prst="rect">
            <a:avLst/>
          </a:prstGeom>
          <a:noFill/>
          <a:ln w="9525">
            <a:noFill/>
            <a:miter lim="800000"/>
            <a:headEnd/>
            <a:tailEnd/>
          </a:ln>
          <a:effectLst/>
        </p:spPr>
        <p:txBody>
          <a:bodyPr/>
          <a:lstStyle/>
          <a:p>
            <a:pPr marL="342900" algn="just">
              <a:lnSpc>
                <a:spcPts val="3000"/>
              </a:lnSpc>
              <a:spcBef>
                <a:spcPts val="600"/>
              </a:spcBef>
              <a:spcAft>
                <a:spcPts val="600"/>
              </a:spcAft>
              <a:buSzPct val="70000"/>
            </a:pPr>
            <a:r>
              <a:rPr kumimoji="0" lang="en-US" sz="2400" dirty="0">
                <a:latin typeface="Calibri" pitchFamily="34" charset="0"/>
                <a:cs typeface="Calibri" pitchFamily="34" charset="0"/>
              </a:rPr>
              <a:t>“… </a:t>
            </a:r>
            <a:r>
              <a:rPr lang="es-MX" dirty="0" smtClean="0">
                <a:latin typeface="Calibri" pitchFamily="34" charset="0"/>
                <a:cs typeface="Calibri" pitchFamily="34" charset="0"/>
              </a:rPr>
              <a:t>El FHIS como organismo ejecutor del Programa de Inversión en Agua Potable y Saneamiento - PIAPS, ha acordado con el ERSAPS, el </a:t>
            </a:r>
            <a:r>
              <a:rPr lang="es-MX" b="1" dirty="0" smtClean="0">
                <a:latin typeface="Calibri" pitchFamily="34" charset="0"/>
                <a:cs typeface="Calibri" pitchFamily="34" charset="0"/>
              </a:rPr>
              <a:t>desarrollo de sistemas y procedimientos que deberán utilizar los prestadores municipales en la planificación y ejecución de las actividades de adquisición, instalación y mantenimiento de aparatos de medición y en general en todas las actividades vinculadas a la implementación de la </a:t>
            </a:r>
            <a:r>
              <a:rPr lang="es-MX" b="1" dirty="0" err="1" smtClean="0">
                <a:latin typeface="Calibri" pitchFamily="34" charset="0"/>
                <a:cs typeface="Calibri" pitchFamily="34" charset="0"/>
              </a:rPr>
              <a:t>micromedición</a:t>
            </a:r>
            <a:r>
              <a:rPr lang="es-MX" b="1" dirty="0" smtClean="0">
                <a:latin typeface="Calibri" pitchFamily="34" charset="0"/>
                <a:cs typeface="Calibri" pitchFamily="34" charset="0"/>
              </a:rPr>
              <a:t> en los sistemas de abastecimiento de agua potable en el país...</a:t>
            </a:r>
            <a:r>
              <a:rPr kumimoji="0" lang="en-US" dirty="0" smtClean="0">
                <a:solidFill>
                  <a:srgbClr val="FFFFFF"/>
                </a:solidFill>
                <a:latin typeface="Calibri" pitchFamily="34" charset="0"/>
                <a:cs typeface="Calibri" pitchFamily="34" charset="0"/>
              </a:rPr>
              <a:t>”</a:t>
            </a:r>
          </a:p>
          <a:p>
            <a:pPr marL="342900" algn="just">
              <a:lnSpc>
                <a:spcPts val="3000"/>
              </a:lnSpc>
              <a:spcBef>
                <a:spcPts val="600"/>
              </a:spcBef>
              <a:spcAft>
                <a:spcPts val="600"/>
              </a:spcAft>
              <a:buSzPct val="70000"/>
            </a:pPr>
            <a:r>
              <a:rPr lang="es-MX" dirty="0" smtClean="0">
                <a:latin typeface="Calibri" pitchFamily="34" charset="0"/>
                <a:cs typeface="Calibri" pitchFamily="34" charset="0"/>
              </a:rPr>
              <a:t>En ese marco, el diseño de la Estrategia  para Implementar la </a:t>
            </a:r>
            <a:r>
              <a:rPr lang="es-MX" dirty="0" err="1" smtClean="0">
                <a:latin typeface="Calibri" pitchFamily="34" charset="0"/>
                <a:cs typeface="Calibri" pitchFamily="34" charset="0"/>
              </a:rPr>
              <a:t>Micromedición</a:t>
            </a:r>
            <a:r>
              <a:rPr lang="es-MX" dirty="0" smtClean="0">
                <a:latin typeface="Calibri" pitchFamily="34" charset="0"/>
                <a:cs typeface="Calibri" pitchFamily="34" charset="0"/>
              </a:rPr>
              <a:t>”, surge como una propuesta para definir la política de </a:t>
            </a:r>
            <a:r>
              <a:rPr lang="es-MX" dirty="0" err="1" smtClean="0">
                <a:latin typeface="Calibri" pitchFamily="34" charset="0"/>
                <a:cs typeface="Calibri" pitchFamily="34" charset="0"/>
              </a:rPr>
              <a:t>micromedición</a:t>
            </a:r>
            <a:r>
              <a:rPr lang="es-MX" dirty="0" smtClean="0">
                <a:latin typeface="Calibri" pitchFamily="34" charset="0"/>
                <a:cs typeface="Calibri" pitchFamily="34" charset="0"/>
              </a:rPr>
              <a:t>, integrada a las políticas regulatorias asociadas al uso eficiente de los recursos.</a:t>
            </a:r>
            <a:endParaRPr lang="es-AR" dirty="0" smtClean="0">
              <a:latin typeface="Calibri" pitchFamily="34" charset="0"/>
              <a:cs typeface="Calibri" pitchFamily="34" charset="0"/>
            </a:endParaRPr>
          </a:p>
          <a:p>
            <a:pPr marL="342900" algn="just">
              <a:lnSpc>
                <a:spcPct val="150000"/>
              </a:lnSpc>
              <a:spcBef>
                <a:spcPts val="600"/>
              </a:spcBef>
              <a:spcAft>
                <a:spcPts val="600"/>
              </a:spcAft>
              <a:buSzPct val="70000"/>
            </a:pPr>
            <a:endParaRPr kumimoji="0" lang="en-US" dirty="0" smtClean="0">
              <a:solidFill>
                <a:srgbClr val="FFFFFF"/>
              </a:solidFill>
              <a:latin typeface="Calibri" pitchFamily="34" charset="0"/>
              <a:cs typeface="Calibri" pitchFamily="34" charset="0"/>
            </a:endParaRPr>
          </a:p>
          <a:p>
            <a:pPr marL="342900" algn="just">
              <a:lnSpc>
                <a:spcPct val="150000"/>
              </a:lnSpc>
              <a:spcBef>
                <a:spcPts val="600"/>
              </a:spcBef>
              <a:spcAft>
                <a:spcPts val="600"/>
              </a:spcAft>
              <a:buSzPct val="70000"/>
            </a:pPr>
            <a:endParaRPr kumimoji="0" lang="es-ES_tradnl" dirty="0">
              <a:solidFill>
                <a:srgbClr val="FFFFFF"/>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298450" y="339725"/>
            <a:ext cx="8845550" cy="903288"/>
          </a:xfrm>
        </p:spPr>
        <p:txBody>
          <a:bodyPr/>
          <a:lstStyle/>
          <a:p>
            <a:r>
              <a:rPr lang="en-US" sz="3200" dirty="0">
                <a:latin typeface="Tahoma" pitchFamily="34" charset="0"/>
              </a:rPr>
              <a:t> </a:t>
            </a:r>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de Estado y de </a:t>
            </a:r>
            <a:r>
              <a:rPr lang="en-US" sz="3200" dirty="0" err="1" smtClean="0">
                <a:latin typeface="Calibri" pitchFamily="34" charset="0"/>
                <a:cs typeface="Calibri" pitchFamily="34" charset="0"/>
              </a:rPr>
              <a:t>Gobierno</a:t>
            </a:r>
            <a:endParaRPr lang="en-US" sz="3200" dirty="0">
              <a:latin typeface="Calibri" pitchFamily="34" charset="0"/>
              <a:cs typeface="Calibri" pitchFamily="34" charset="0"/>
            </a:endParaRPr>
          </a:p>
        </p:txBody>
      </p:sp>
      <p:sp>
        <p:nvSpPr>
          <p:cNvPr id="753667" name="Rectangle 3"/>
          <p:cNvSpPr>
            <a:spLocks noChangeArrowheads="1"/>
          </p:cNvSpPr>
          <p:nvPr/>
        </p:nvSpPr>
        <p:spPr bwMode="auto">
          <a:xfrm>
            <a:off x="520700" y="1223319"/>
            <a:ext cx="8328025" cy="5177481"/>
          </a:xfrm>
          <a:prstGeom prst="rect">
            <a:avLst/>
          </a:prstGeom>
          <a:noFill/>
          <a:ln w="9525">
            <a:noFill/>
            <a:miter lim="800000"/>
            <a:headEnd/>
            <a:tailEnd/>
          </a:ln>
          <a:effectLst/>
        </p:spPr>
        <p:txBody>
          <a:bodyPr/>
          <a:lstStyle/>
          <a:p>
            <a:pPr algn="just">
              <a:spcBef>
                <a:spcPts val="600"/>
              </a:spcBef>
              <a:spcAft>
                <a:spcPts val="600"/>
              </a:spcAft>
            </a:pPr>
            <a:r>
              <a:rPr lang="es-AR" sz="2400" dirty="0" smtClean="0">
                <a:latin typeface="Calibri" pitchFamily="34" charset="0"/>
                <a:cs typeface="Calibri" pitchFamily="34" charset="0"/>
              </a:rPr>
              <a:t>El proceso de planeamiento del desarrollo a largo plazo que ha sido ratificado en el marco legal vigente en el país y que se compone de tres elementos complementarios y armónicos entre sí: </a:t>
            </a:r>
          </a:p>
          <a:p>
            <a:pPr marL="914400" lvl="1" indent="-457200" algn="just">
              <a:buFont typeface="+mj-lt"/>
              <a:buAutoNum type="alphaLcPeriod"/>
            </a:pPr>
            <a:r>
              <a:rPr lang="es-AR" b="1" dirty="0" smtClean="0">
                <a:latin typeface="Calibri" pitchFamily="34" charset="0"/>
                <a:cs typeface="Calibri" pitchFamily="34" charset="0"/>
              </a:rPr>
              <a:t>Visión de País 2010-2038</a:t>
            </a:r>
            <a:r>
              <a:rPr lang="es-AR" dirty="0" smtClean="0">
                <a:latin typeface="Calibri" pitchFamily="34" charset="0"/>
                <a:cs typeface="Calibri" pitchFamily="34" charset="0"/>
              </a:rPr>
              <a:t>, que contiene los principios, objetivos y metas de prioridad nacional para la gestión del desarrollo social y económico del país. </a:t>
            </a:r>
          </a:p>
          <a:p>
            <a:pPr marL="914400" lvl="1" indent="-457200" algn="just">
              <a:buFont typeface="+mj-lt"/>
              <a:buAutoNum type="alphaLcPeriod"/>
            </a:pPr>
            <a:r>
              <a:rPr lang="es-AR" b="1" dirty="0" smtClean="0">
                <a:latin typeface="Calibri" pitchFamily="34" charset="0"/>
                <a:cs typeface="Calibri" pitchFamily="34" charset="0"/>
              </a:rPr>
              <a:t>Plan de Nación 2010-2022</a:t>
            </a:r>
            <a:r>
              <a:rPr lang="es-AR" dirty="0" smtClean="0">
                <a:latin typeface="Calibri" pitchFamily="34" charset="0"/>
                <a:cs typeface="Calibri" pitchFamily="34" charset="0"/>
              </a:rPr>
              <a:t>, que contiene los lineamientos estratégicos que deberán ser implementados para alcanzar los objetivos de mediano plazo. </a:t>
            </a:r>
          </a:p>
          <a:p>
            <a:pPr marL="914400" lvl="1" indent="-457200" algn="just">
              <a:buFont typeface="+mj-lt"/>
              <a:buAutoNum type="alphaLcPeriod"/>
            </a:pPr>
            <a:r>
              <a:rPr lang="es-AR" b="1" dirty="0" smtClean="0">
                <a:latin typeface="Calibri" pitchFamily="34" charset="0"/>
                <a:cs typeface="Calibri" pitchFamily="34" charset="0"/>
              </a:rPr>
              <a:t>Plan de Gobierno 2010-2014</a:t>
            </a:r>
            <a:r>
              <a:rPr lang="es-AR" dirty="0" smtClean="0">
                <a:latin typeface="Calibri" pitchFamily="34" charset="0"/>
                <a:cs typeface="Calibri" pitchFamily="34" charset="0"/>
              </a:rPr>
              <a:t>, con vigencia de cuatro años, que deberá reflejar el esfuerzo de cada administración, plasmado en las políticas, programas y proyectos a ejecutar para alcanzar las metas de corto plazo y su contribución a la obtención de las metas de largo plazo.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3667">
                                            <p:txEl>
                                              <p:pRg st="1" end="1"/>
                                            </p:txEl>
                                          </p:spTgt>
                                        </p:tgtEl>
                                        <p:attrNameLst>
                                          <p:attrName>style.visibility</p:attrName>
                                        </p:attrNameLst>
                                      </p:cBhvr>
                                      <p:to>
                                        <p:strVal val="visible"/>
                                      </p:to>
                                    </p:set>
                                    <p:anim calcmode="lin" valueType="num">
                                      <p:cBhvr additive="base">
                                        <p:cTn id="13" dur="500" fill="hold"/>
                                        <p:tgtEl>
                                          <p:spTgt spid="7536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53667">
                                            <p:txEl>
                                              <p:pRg st="2" end="2"/>
                                            </p:txEl>
                                          </p:spTgt>
                                        </p:tgtEl>
                                        <p:attrNameLst>
                                          <p:attrName>style.visibility</p:attrName>
                                        </p:attrNameLst>
                                      </p:cBhvr>
                                      <p:to>
                                        <p:strVal val="visible"/>
                                      </p:to>
                                    </p:set>
                                    <p:anim calcmode="lin" valueType="num">
                                      <p:cBhvr additive="base">
                                        <p:cTn id="19" dur="500" fill="hold"/>
                                        <p:tgtEl>
                                          <p:spTgt spid="7536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36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53667">
                                            <p:txEl>
                                              <p:pRg st="3" end="3"/>
                                            </p:txEl>
                                          </p:spTgt>
                                        </p:tgtEl>
                                        <p:attrNameLst>
                                          <p:attrName>style.visibility</p:attrName>
                                        </p:attrNameLst>
                                      </p:cBhvr>
                                      <p:to>
                                        <p:strVal val="visible"/>
                                      </p:to>
                                    </p:set>
                                    <p:anim calcmode="lin" valueType="num">
                                      <p:cBhvr additive="base">
                                        <p:cTn id="25" dur="500" fill="hold"/>
                                        <p:tgtEl>
                                          <p:spTgt spid="7536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36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298450" y="339725"/>
            <a:ext cx="8845550" cy="903288"/>
          </a:xfrm>
        </p:spPr>
        <p:txBody>
          <a:bodyPr/>
          <a:lstStyle/>
          <a:p>
            <a:r>
              <a:rPr lang="en-US" sz="3200" dirty="0">
                <a:latin typeface="Tahoma" pitchFamily="34" charset="0"/>
              </a:rPr>
              <a:t> </a:t>
            </a:r>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de Estado y de </a:t>
            </a:r>
            <a:r>
              <a:rPr lang="en-US" sz="3200" dirty="0" err="1" smtClean="0">
                <a:latin typeface="Calibri" pitchFamily="34" charset="0"/>
                <a:cs typeface="Calibri" pitchFamily="34" charset="0"/>
              </a:rPr>
              <a:t>Gobierno</a:t>
            </a:r>
            <a:endParaRPr lang="en-US" sz="3200" dirty="0">
              <a:latin typeface="Calibri" pitchFamily="34" charset="0"/>
              <a:cs typeface="Calibri" pitchFamily="34" charset="0"/>
            </a:endParaRPr>
          </a:p>
        </p:txBody>
      </p:sp>
      <p:sp>
        <p:nvSpPr>
          <p:cNvPr id="753667" name="Rectangle 3"/>
          <p:cNvSpPr>
            <a:spLocks noChangeArrowheads="1"/>
          </p:cNvSpPr>
          <p:nvPr/>
        </p:nvSpPr>
        <p:spPr bwMode="auto">
          <a:xfrm>
            <a:off x="520700" y="1223319"/>
            <a:ext cx="8328025" cy="5177481"/>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En términos conceptuales, los objetivos nacionales y las metas de prioridad nacional enunciadas en las “políticas de Estado” emergentes de la Visión de País, se concretarán por la progresiva ejecución de las “políticas públicas” enunciadas en cada uno de los Planes de Nación y desarrolladas en los planes de Gobierno.</a:t>
            </a:r>
          </a:p>
          <a:p>
            <a:pPr algn="just">
              <a:spcBef>
                <a:spcPts val="600"/>
              </a:spcBef>
              <a:spcAft>
                <a:spcPts val="600"/>
              </a:spcAft>
            </a:pPr>
            <a:r>
              <a:rPr lang="es-AR" dirty="0" smtClean="0">
                <a:latin typeface="Calibri" pitchFamily="34" charset="0"/>
                <a:cs typeface="Calibri" pitchFamily="34" charset="0"/>
              </a:rPr>
              <a:t>La línea de base del sector, indica que pese a que el nivel de cobertura del servicio de agua potable es relativamente alto, </a:t>
            </a:r>
            <a:r>
              <a:rPr lang="es-AR" b="1" dirty="0" smtClean="0">
                <a:latin typeface="Calibri" pitchFamily="34" charset="0"/>
                <a:cs typeface="Calibri" pitchFamily="34" charset="0"/>
              </a:rPr>
              <a:t>la calidad de los servicios no es adecuada e incide en la seguridad sanitaria de los ciudadanos; el noventa por ciento del abastecimiento de agua potable no cumple la condición de continuidad y solo el cuarenta y cuatro por ciento dispone de cloración efectiva</a:t>
            </a:r>
            <a:r>
              <a:rPr lang="es-AR" dirty="0" smtClean="0">
                <a:latin typeface="Calibri" pitchFamily="34" charset="0"/>
                <a:cs typeface="Calibri" pitchFamily="34" charset="0"/>
              </a:rPr>
              <a:t> .</a:t>
            </a:r>
          </a:p>
          <a:p>
            <a:pPr algn="just">
              <a:spcBef>
                <a:spcPts val="600"/>
              </a:spcBef>
              <a:spcAft>
                <a:spcPts val="600"/>
              </a:spcAft>
            </a:pPr>
            <a:r>
              <a:rPr lang="es-AR" dirty="0" smtClean="0">
                <a:latin typeface="Calibri" pitchFamily="34" charset="0"/>
                <a:cs typeface="Calibri" pitchFamily="34" charset="0"/>
              </a:rPr>
              <a:t>Las metas previstas en el Plan Nación 2010- 2022, indican que en el año 2022, se deberá lograr una cobertura del 93% en área rural y el acceso a alcantarillado sanitario alcanzará un 60%. En el año 2034 el país contará con acceso universal a sistemas de saneamiento y un 75% contará con sistemas de tratamiento de efluentes.</a:t>
            </a:r>
          </a:p>
          <a:p>
            <a:pPr algn="just">
              <a:spcBef>
                <a:spcPts val="600"/>
              </a:spcBef>
              <a:spcAft>
                <a:spcPts val="600"/>
              </a:spcAft>
            </a:pPr>
            <a:r>
              <a:rPr lang="es-AR" dirty="0" smtClean="0">
                <a:latin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3667">
                                            <p:txEl>
                                              <p:pRg st="1" end="1"/>
                                            </p:txEl>
                                          </p:spTgt>
                                        </p:tgtEl>
                                        <p:attrNameLst>
                                          <p:attrName>style.visibility</p:attrName>
                                        </p:attrNameLst>
                                      </p:cBhvr>
                                      <p:to>
                                        <p:strVal val="visible"/>
                                      </p:to>
                                    </p:set>
                                    <p:anim calcmode="lin" valueType="num">
                                      <p:cBhvr additive="base">
                                        <p:cTn id="13" dur="500" fill="hold"/>
                                        <p:tgtEl>
                                          <p:spTgt spid="7536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53667">
                                            <p:txEl>
                                              <p:pRg st="2" end="2"/>
                                            </p:txEl>
                                          </p:spTgt>
                                        </p:tgtEl>
                                        <p:attrNameLst>
                                          <p:attrName>style.visibility</p:attrName>
                                        </p:attrNameLst>
                                      </p:cBhvr>
                                      <p:to>
                                        <p:strVal val="visible"/>
                                      </p:to>
                                    </p:set>
                                    <p:anim calcmode="lin" valueType="num">
                                      <p:cBhvr additive="base">
                                        <p:cTn id="19" dur="500" fill="hold"/>
                                        <p:tgtEl>
                                          <p:spTgt spid="7536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36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53667">
                                            <p:txEl>
                                              <p:pRg st="3" end="3"/>
                                            </p:txEl>
                                          </p:spTgt>
                                        </p:tgtEl>
                                        <p:attrNameLst>
                                          <p:attrName>style.visibility</p:attrName>
                                        </p:attrNameLst>
                                      </p:cBhvr>
                                      <p:to>
                                        <p:strVal val="visible"/>
                                      </p:to>
                                    </p:set>
                                    <p:anim calcmode="lin" valueType="num">
                                      <p:cBhvr additive="base">
                                        <p:cTn id="25" dur="500" fill="hold"/>
                                        <p:tgtEl>
                                          <p:spTgt spid="7536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36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298450" y="339725"/>
            <a:ext cx="8845550" cy="903288"/>
          </a:xfrm>
        </p:spPr>
        <p:txBody>
          <a:bodyPr/>
          <a:lstStyle/>
          <a:p>
            <a:r>
              <a:rPr lang="en-US" sz="3200" dirty="0">
                <a:latin typeface="Tahoma" pitchFamily="34" charset="0"/>
              </a:rPr>
              <a:t> </a:t>
            </a:r>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Gobierno</a:t>
            </a:r>
            <a:endParaRPr lang="en-US" sz="3200" dirty="0">
              <a:latin typeface="Calibri" pitchFamily="34" charset="0"/>
              <a:cs typeface="Calibri" pitchFamily="34" charset="0"/>
            </a:endParaRPr>
          </a:p>
        </p:txBody>
      </p:sp>
      <p:sp>
        <p:nvSpPr>
          <p:cNvPr id="753667" name="Rectangle 3"/>
          <p:cNvSpPr>
            <a:spLocks noChangeArrowheads="1"/>
          </p:cNvSpPr>
          <p:nvPr/>
        </p:nvSpPr>
        <p:spPr bwMode="auto">
          <a:xfrm>
            <a:off x="520700" y="1223319"/>
            <a:ext cx="8328025" cy="5177481"/>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Estos Planes de Gobierno caracterizados por su volatilidad política, refieren al  planteamiento de políticas, programas y proyectos en que esa administración particular pretende contribuir al logro de las metas e indicadores en cada uno de los ejes estratégicos del Plan de Nación…”.</a:t>
            </a:r>
          </a:p>
          <a:p>
            <a:pPr algn="just"/>
            <a:r>
              <a:rPr lang="es-AR" dirty="0" smtClean="0">
                <a:latin typeface="Calibri" pitchFamily="34" charset="0"/>
                <a:cs typeface="Calibri" pitchFamily="34" charset="0"/>
              </a:rPr>
              <a:t>Este Plan destaca que a pesar de la oferta potencial, no se satisface la demanda actual de agua potable y existe una brecha no cubierta del 15% a nivel nacional, compuesta por el 17% en el área rural y el 7% en el ámbito urbano.</a:t>
            </a:r>
          </a:p>
          <a:p>
            <a:pPr algn="just">
              <a:spcBef>
                <a:spcPts val="600"/>
              </a:spcBef>
              <a:spcAft>
                <a:spcPts val="600"/>
              </a:spcAft>
            </a:pPr>
            <a:r>
              <a:rPr lang="es-AR" dirty="0" smtClean="0">
                <a:latin typeface="Calibri" pitchFamily="34" charset="0"/>
                <a:cs typeface="Calibri" pitchFamily="34" charset="0"/>
              </a:rPr>
              <a:t> Así, el Plan de Gobierno 2010-2014, ha destacado que el proceso de urbanización que se desarrolla en el país, implica que solo para mantener los niveles de base de dotación de infraestructura y servicios urbanos, Honduras deberá duplicar los servicios de agua potable y redes de alcantarillado.</a:t>
            </a:r>
          </a:p>
          <a:p>
            <a:pPr algn="just"/>
            <a:endParaRPr lang="es-AR"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3667">
                                            <p:txEl>
                                              <p:pRg st="1" end="1"/>
                                            </p:txEl>
                                          </p:spTgt>
                                        </p:tgtEl>
                                        <p:attrNameLst>
                                          <p:attrName>style.visibility</p:attrName>
                                        </p:attrNameLst>
                                      </p:cBhvr>
                                      <p:to>
                                        <p:strVal val="visible"/>
                                      </p:to>
                                    </p:set>
                                    <p:anim calcmode="lin" valueType="num">
                                      <p:cBhvr additive="base">
                                        <p:cTn id="13" dur="500" fill="hold"/>
                                        <p:tgtEl>
                                          <p:spTgt spid="7536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53667">
                                            <p:txEl>
                                              <p:pRg st="2" end="2"/>
                                            </p:txEl>
                                          </p:spTgt>
                                        </p:tgtEl>
                                        <p:attrNameLst>
                                          <p:attrName>style.visibility</p:attrName>
                                        </p:attrNameLst>
                                      </p:cBhvr>
                                      <p:to>
                                        <p:strVal val="visible"/>
                                      </p:to>
                                    </p:set>
                                    <p:anim calcmode="lin" valueType="num">
                                      <p:cBhvr additive="base">
                                        <p:cTn id="19" dur="500" fill="hold"/>
                                        <p:tgtEl>
                                          <p:spTgt spid="7536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36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298450" y="339725"/>
            <a:ext cx="8845550" cy="903288"/>
          </a:xfrm>
        </p:spPr>
        <p:txBody>
          <a:bodyPr/>
          <a:lstStyle/>
          <a:p>
            <a:r>
              <a:rPr lang="en-US" sz="3200" dirty="0">
                <a:latin typeface="Tahoma" pitchFamily="34" charset="0"/>
              </a:rPr>
              <a:t> </a:t>
            </a:r>
            <a:r>
              <a:rPr lang="en-US" sz="3200" dirty="0" smtClean="0">
                <a:latin typeface="Calibri" pitchFamily="34" charset="0"/>
                <a:cs typeface="Calibri" pitchFamily="34" charset="0"/>
              </a:rPr>
              <a:t>Meta General de </a:t>
            </a:r>
            <a:r>
              <a:rPr lang="en-US" sz="3200" dirty="0" err="1" smtClean="0">
                <a:latin typeface="Calibri" pitchFamily="34" charset="0"/>
                <a:cs typeface="Calibri" pitchFamily="34" charset="0"/>
              </a:rPr>
              <a:t>las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Gobierno</a:t>
            </a:r>
            <a:endParaRPr lang="en-US" sz="3200" dirty="0">
              <a:latin typeface="Calibri" pitchFamily="34" charset="0"/>
              <a:cs typeface="Calibri" pitchFamily="34" charset="0"/>
            </a:endParaRPr>
          </a:p>
        </p:txBody>
      </p:sp>
      <p:sp>
        <p:nvSpPr>
          <p:cNvPr id="753667" name="Rectangle 3"/>
          <p:cNvSpPr>
            <a:spLocks noChangeArrowheads="1"/>
          </p:cNvSpPr>
          <p:nvPr/>
        </p:nvSpPr>
        <p:spPr bwMode="auto">
          <a:xfrm>
            <a:off x="520700" y="1223319"/>
            <a:ext cx="8328025" cy="5177481"/>
          </a:xfrm>
          <a:prstGeom prst="rect">
            <a:avLst/>
          </a:prstGeom>
          <a:noFill/>
          <a:ln w="9525">
            <a:noFill/>
            <a:miter lim="800000"/>
            <a:headEnd/>
            <a:tailEnd/>
          </a:ln>
          <a:effectLst/>
        </p:spPr>
        <p:txBody>
          <a:bodyPr/>
          <a:lstStyle/>
          <a:p>
            <a:pPr algn="just"/>
            <a:r>
              <a:rPr lang="es-AR" dirty="0" smtClean="0">
                <a:latin typeface="Calibri" pitchFamily="34" charset="0"/>
                <a:cs typeface="Calibri" pitchFamily="34" charset="0"/>
              </a:rPr>
              <a:t>Se ha definido como meta general a “… </a:t>
            </a:r>
            <a:r>
              <a:rPr lang="es-AR" b="1" dirty="0" smtClean="0">
                <a:latin typeface="Calibri" pitchFamily="34" charset="0"/>
                <a:cs typeface="Calibri" pitchFamily="34" charset="0"/>
              </a:rPr>
              <a:t>Mejorar la cobertura y calidad de los servicios de agua potable y saneamiento básico, a fin de reducir los índices de morbilidad causados por enfermedades de origen hídrico</a:t>
            </a:r>
            <a:r>
              <a:rPr lang="es-AR" dirty="0" smtClean="0">
                <a:latin typeface="Calibri" pitchFamily="34" charset="0"/>
                <a:cs typeface="Calibri" pitchFamily="34" charset="0"/>
              </a:rPr>
              <a:t>…”. </a:t>
            </a:r>
          </a:p>
          <a:p>
            <a:pPr algn="just"/>
            <a:r>
              <a:rPr lang="es-AR" dirty="0" smtClean="0">
                <a:latin typeface="Calibri" pitchFamily="34" charset="0"/>
                <a:cs typeface="Calibri" pitchFamily="34" charset="0"/>
              </a:rPr>
              <a:t>Los </a:t>
            </a:r>
            <a:r>
              <a:rPr lang="es-AR" b="1" dirty="0" smtClean="0">
                <a:latin typeface="Calibri" pitchFamily="34" charset="0"/>
                <a:cs typeface="Calibri" pitchFamily="34" charset="0"/>
              </a:rPr>
              <a:t>objetivos específicos </a:t>
            </a:r>
            <a:r>
              <a:rPr lang="es-AR" dirty="0" smtClean="0">
                <a:latin typeface="Calibri" pitchFamily="34" charset="0"/>
                <a:cs typeface="Calibri" pitchFamily="34" charset="0"/>
              </a:rPr>
              <a:t>asociados a esta meta, se describen como: </a:t>
            </a:r>
          </a:p>
          <a:p>
            <a:pPr marL="914400" lvl="1" indent="-457200" algn="just">
              <a:buFont typeface="+mj-lt"/>
              <a:buAutoNum type="alphaLcPeriod"/>
            </a:pPr>
            <a:r>
              <a:rPr lang="es-AR" dirty="0" smtClean="0">
                <a:latin typeface="Calibri" pitchFamily="34" charset="0"/>
                <a:cs typeface="Calibri" pitchFamily="34" charset="0"/>
              </a:rPr>
              <a:t>Disponer de un marco legal e institucional adecuado y aplicable, que permita el ordenamiento del sector de agua y saneamiento y una mejor planificación, regulación, y prestación de los servicios a nivel nacional. </a:t>
            </a:r>
          </a:p>
          <a:p>
            <a:pPr marL="914400" lvl="1" indent="-457200" algn="just">
              <a:buFont typeface="+mj-lt"/>
              <a:buAutoNum type="alphaLcPeriod"/>
            </a:pPr>
            <a:r>
              <a:rPr lang="es-AR" dirty="0" smtClean="0">
                <a:latin typeface="Calibri" pitchFamily="34" charset="0"/>
                <a:cs typeface="Calibri" pitchFamily="34" charset="0"/>
              </a:rPr>
              <a:t>Mejorar la cobertura, eficiencia, calidad, monitoreo y sostenibilidad de los sistemas, mediante procesos de descentralización a nivel nacional. </a:t>
            </a:r>
          </a:p>
          <a:p>
            <a:pPr marL="914400" lvl="1" indent="-457200" algn="just">
              <a:buFont typeface="+mj-lt"/>
              <a:buAutoNum type="alphaLcPeriod"/>
            </a:pPr>
            <a:r>
              <a:rPr lang="es-AR" b="1" dirty="0" smtClean="0">
                <a:latin typeface="Calibri" pitchFamily="34" charset="0"/>
                <a:cs typeface="Calibri" pitchFamily="34" charset="0"/>
              </a:rPr>
              <a:t>Velar por el abordaje integral en materia de agua potable: cantidad y calidad, continuidad, bajo costo, estableciendo una cultura hídrica para la racionalización de su uso. </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53667">
                                            <p:txEl>
                                              <p:pRg st="1" end="1"/>
                                            </p:txEl>
                                          </p:spTgt>
                                        </p:tgtEl>
                                        <p:attrNameLst>
                                          <p:attrName>style.visibility</p:attrName>
                                        </p:attrNameLst>
                                      </p:cBhvr>
                                      <p:to>
                                        <p:strVal val="visible"/>
                                      </p:to>
                                    </p:set>
                                    <p:anim calcmode="lin" valueType="num">
                                      <p:cBhvr additive="base">
                                        <p:cTn id="13" dur="500" fill="hold"/>
                                        <p:tgtEl>
                                          <p:spTgt spid="7536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53667">
                                            <p:txEl>
                                              <p:pRg st="2" end="2"/>
                                            </p:txEl>
                                          </p:spTgt>
                                        </p:tgtEl>
                                        <p:attrNameLst>
                                          <p:attrName>style.visibility</p:attrName>
                                        </p:attrNameLst>
                                      </p:cBhvr>
                                      <p:to>
                                        <p:strVal val="visible"/>
                                      </p:to>
                                    </p:set>
                                    <p:anim calcmode="lin" valueType="num">
                                      <p:cBhvr additive="base">
                                        <p:cTn id="19" dur="500" fill="hold"/>
                                        <p:tgtEl>
                                          <p:spTgt spid="7536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36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53667">
                                            <p:txEl>
                                              <p:pRg st="3" end="3"/>
                                            </p:txEl>
                                          </p:spTgt>
                                        </p:tgtEl>
                                        <p:attrNameLst>
                                          <p:attrName>style.visibility</p:attrName>
                                        </p:attrNameLst>
                                      </p:cBhvr>
                                      <p:to>
                                        <p:strVal val="visible"/>
                                      </p:to>
                                    </p:set>
                                    <p:anim calcmode="lin" valueType="num">
                                      <p:cBhvr additive="base">
                                        <p:cTn id="25" dur="500" fill="hold"/>
                                        <p:tgtEl>
                                          <p:spTgt spid="7536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36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53667">
                                            <p:txEl>
                                              <p:pRg st="4" end="4"/>
                                            </p:txEl>
                                          </p:spTgt>
                                        </p:tgtEl>
                                        <p:attrNameLst>
                                          <p:attrName>style.visibility</p:attrName>
                                        </p:attrNameLst>
                                      </p:cBhvr>
                                      <p:to>
                                        <p:strVal val="visible"/>
                                      </p:to>
                                    </p:set>
                                    <p:anim calcmode="lin" valueType="num">
                                      <p:cBhvr additive="base">
                                        <p:cTn id="31" dur="500" fill="hold"/>
                                        <p:tgtEl>
                                          <p:spTgt spid="7536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36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Nacional</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570383"/>
            <a:ext cx="8089900" cy="4830418"/>
          </a:xfrm>
          <a:prstGeom prst="rect">
            <a:avLst/>
          </a:prstGeom>
          <a:noFill/>
          <a:ln w="9525">
            <a:noFill/>
            <a:miter lim="800000"/>
            <a:headEnd/>
            <a:tailEnd/>
          </a:ln>
          <a:effectLst/>
        </p:spPr>
        <p:txBody>
          <a:bodyPr/>
          <a:lstStyle/>
          <a:p>
            <a:pPr algn="just">
              <a:lnSpc>
                <a:spcPts val="3000"/>
              </a:lnSpc>
              <a:spcBef>
                <a:spcPts val="1200"/>
              </a:spcBef>
              <a:spcAft>
                <a:spcPts val="1200"/>
              </a:spcAft>
            </a:pPr>
            <a:r>
              <a:rPr lang="es-AR" dirty="0" smtClean="0">
                <a:latin typeface="Calibri" pitchFamily="34" charset="0"/>
                <a:cs typeface="Calibri" pitchFamily="34" charset="0"/>
              </a:rPr>
              <a:t>CONASA es el representante oficial del Gobierno de Honduras en materia de agua potable y saneamiento y es el responsable primario por la formulación de políticas nacionales en el sector y el interlocutor gubernamental para la concertación de planes y estrategias de desarrollo.</a:t>
            </a:r>
          </a:p>
          <a:p>
            <a:pPr algn="just">
              <a:lnSpc>
                <a:spcPts val="3000"/>
              </a:lnSpc>
              <a:spcBef>
                <a:spcPts val="1200"/>
              </a:spcBef>
              <a:spcAft>
                <a:spcPts val="1200"/>
              </a:spcAft>
            </a:pPr>
            <a:r>
              <a:rPr lang="es-AR" dirty="0" smtClean="0">
                <a:latin typeface="Calibri" pitchFamily="34" charset="0"/>
                <a:cs typeface="Calibri" pitchFamily="34" charset="0"/>
              </a:rPr>
              <a:t>En su visión, la propuesta de política sectorial consiste en el desarrollo de los principios que expresarán los valores políticos y éticos que regirán la conducta del Estado con relación al sector, la visión objetivo del sector, lineamientos de política y los  objetivos específicos que permitirán alcanzar las metas de largo plazo y las estrategias que definan la forma de alcanzar esos objetivos.</a:t>
            </a:r>
          </a:p>
          <a:p>
            <a:r>
              <a:rPr lang="es-AR" sz="2400" baseline="30000" dirty="0" smtClean="0"/>
              <a:t> </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Objetivos</a:t>
            </a:r>
            <a:r>
              <a:rPr lang="en-US" sz="3200" dirty="0" smtClean="0">
                <a:latin typeface="Calibri" pitchFamily="34" charset="0"/>
                <a:cs typeface="Calibri" pitchFamily="34" charset="0"/>
              </a:rPr>
              <a:t> de la </a:t>
            </a:r>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902941"/>
            <a:ext cx="8089900" cy="4497860"/>
          </a:xfrm>
          <a:prstGeom prst="rect">
            <a:avLst/>
          </a:prstGeom>
          <a:noFill/>
          <a:ln w="9525">
            <a:noFill/>
            <a:miter lim="800000"/>
            <a:headEnd/>
            <a:tailEnd/>
          </a:ln>
          <a:effectLst/>
        </p:spPr>
        <p:txBody>
          <a:bodyPr/>
          <a:lstStyle/>
          <a:p>
            <a:pPr algn="just">
              <a:lnSpc>
                <a:spcPts val="3000"/>
              </a:lnSpc>
              <a:spcBef>
                <a:spcPts val="600"/>
              </a:spcBef>
              <a:spcAft>
                <a:spcPts val="600"/>
              </a:spcAft>
            </a:pPr>
            <a:r>
              <a:rPr lang="es-AR" dirty="0" smtClean="0"/>
              <a:t>El objetivo central de esta política sectorial, ha sido definido como :</a:t>
            </a:r>
          </a:p>
          <a:p>
            <a:pPr algn="just">
              <a:lnSpc>
                <a:spcPts val="3000"/>
              </a:lnSpc>
              <a:spcBef>
                <a:spcPts val="600"/>
              </a:spcBef>
              <a:spcAft>
                <a:spcPts val="600"/>
              </a:spcAft>
            </a:pPr>
            <a:r>
              <a:rPr lang="es-AR" dirty="0" smtClean="0"/>
              <a:t>“… En el año 2038, la población hondureña tiene acceso a </a:t>
            </a:r>
            <a:r>
              <a:rPr lang="es-AR" b="1" dirty="0" smtClean="0"/>
              <a:t>servicios mejorados de agua potable y saneamiento, que cumplen con estándares de calidad concertados</a:t>
            </a:r>
            <a:r>
              <a:rPr lang="es-AR" dirty="0" smtClean="0"/>
              <a:t> que promueven el desarrollo socio-económico del país, que se desarrollan a través de </a:t>
            </a:r>
            <a:r>
              <a:rPr lang="es-AR" b="1" dirty="0" smtClean="0"/>
              <a:t>actores capaces de cumplir sus responsabilidades de manera eficiente y eficaz, </a:t>
            </a:r>
            <a:r>
              <a:rPr lang="es-AR" dirty="0" smtClean="0"/>
              <a:t>en un marco de la </a:t>
            </a:r>
            <a:r>
              <a:rPr lang="es-AR" b="1" dirty="0" smtClean="0"/>
              <a:t>gestión sostenible de los recursos hídricos y de prevención de riesgos…”.</a:t>
            </a:r>
          </a:p>
          <a:p>
            <a:pPr algn="just">
              <a:lnSpc>
                <a:spcPts val="3000"/>
              </a:lnSpc>
              <a:spcBef>
                <a:spcPts val="600"/>
              </a:spcBef>
              <a:spcAft>
                <a:spcPts val="600"/>
              </a:spcAft>
            </a:pPr>
            <a:r>
              <a:rPr lang="es-AR" baseline="30000" dirty="0" smtClean="0">
                <a:latin typeface="Calibri" pitchFamily="34" charset="0"/>
                <a:cs typeface="Calibri" pitchFamily="34" charset="0"/>
              </a:rPr>
              <a:t> </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Lineamientos</a:t>
            </a:r>
            <a:r>
              <a:rPr lang="en-US" sz="3200" dirty="0" smtClean="0">
                <a:latin typeface="Calibri" pitchFamily="34" charset="0"/>
                <a:cs typeface="Calibri" pitchFamily="34" charset="0"/>
              </a:rPr>
              <a:t> de la </a:t>
            </a:r>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494270" y="1198606"/>
            <a:ext cx="8365524" cy="5226910"/>
          </a:xfrm>
          <a:prstGeom prst="rect">
            <a:avLst/>
          </a:prstGeom>
          <a:noFill/>
          <a:ln w="9525">
            <a:noFill/>
            <a:miter lim="800000"/>
            <a:headEnd/>
            <a:tailEnd/>
          </a:ln>
          <a:effectLst/>
        </p:spPr>
        <p:txBody>
          <a:bodyPr/>
          <a:lstStyle/>
          <a:p>
            <a:pPr algn="just"/>
            <a:r>
              <a:rPr lang="es-AR" dirty="0" smtClean="0"/>
              <a:t>Entre los </a:t>
            </a:r>
            <a:r>
              <a:rPr lang="es-AR" b="1" dirty="0" smtClean="0"/>
              <a:t>lineamientos de política y objetivos específicos</a:t>
            </a:r>
            <a:r>
              <a:rPr lang="es-AR" dirty="0" smtClean="0"/>
              <a:t> de la propuesta de CONASA , se destacan los siguientes:</a:t>
            </a:r>
          </a:p>
          <a:p>
            <a:pPr marL="800100" lvl="1" indent="-342900" algn="just">
              <a:lnSpc>
                <a:spcPts val="3000"/>
              </a:lnSpc>
              <a:spcBef>
                <a:spcPts val="600"/>
              </a:spcBef>
              <a:spcAft>
                <a:spcPts val="600"/>
              </a:spcAft>
              <a:buFont typeface="+mj-lt"/>
              <a:buAutoNum type="alphaLcPeriod"/>
            </a:pPr>
            <a:r>
              <a:rPr lang="es-AR" sz="1800" dirty="0" smtClean="0">
                <a:latin typeface="Calibri" pitchFamily="34" charset="0"/>
                <a:cs typeface="Calibri" pitchFamily="34" charset="0"/>
              </a:rPr>
              <a:t>Lograr la sostenibilidad integral de la prestación de los servicios de agua potable y saneamiento </a:t>
            </a:r>
          </a:p>
          <a:p>
            <a:pPr marL="800100" lvl="1" indent="-342900" algn="just">
              <a:lnSpc>
                <a:spcPts val="3000"/>
              </a:lnSpc>
              <a:spcBef>
                <a:spcPts val="600"/>
              </a:spcBef>
              <a:spcAft>
                <a:spcPts val="600"/>
              </a:spcAft>
              <a:buFont typeface="+mj-lt"/>
              <a:buAutoNum type="alphaLcPeriod"/>
            </a:pPr>
            <a:r>
              <a:rPr lang="es-AR" sz="1800" dirty="0" smtClean="0">
                <a:latin typeface="Calibri" pitchFamily="34" charset="0"/>
                <a:cs typeface="Calibri" pitchFamily="34" charset="0"/>
              </a:rPr>
              <a:t>Mejorar los niveles de servicio en agua potable y saneamiento en sistemas existentes y lograr el acceso universal con  enfoque de inclusión social</a:t>
            </a:r>
          </a:p>
          <a:p>
            <a:pPr marL="800100" lvl="1" indent="-342900" algn="just">
              <a:lnSpc>
                <a:spcPts val="3000"/>
              </a:lnSpc>
              <a:spcBef>
                <a:spcPts val="600"/>
              </a:spcBef>
              <a:spcAft>
                <a:spcPts val="600"/>
              </a:spcAft>
              <a:buFont typeface="+mj-lt"/>
              <a:buAutoNum type="alphaLcPeriod"/>
            </a:pPr>
            <a:r>
              <a:rPr lang="es-AR" sz="1800" dirty="0" smtClean="0">
                <a:latin typeface="Calibri" pitchFamily="34" charset="0"/>
                <a:cs typeface="Calibri" pitchFamily="34" charset="0"/>
              </a:rPr>
              <a:t>Asegurar la gestión sostenible de los recursos hídricos y de la prevención de riesgos.</a:t>
            </a:r>
          </a:p>
          <a:p>
            <a:pPr marL="800100" lvl="1" indent="-342900" algn="just">
              <a:lnSpc>
                <a:spcPts val="3000"/>
              </a:lnSpc>
              <a:spcBef>
                <a:spcPts val="600"/>
              </a:spcBef>
              <a:spcAft>
                <a:spcPts val="600"/>
              </a:spcAft>
              <a:buFont typeface="+mj-lt"/>
              <a:buAutoNum type="alphaLcPeriod"/>
            </a:pPr>
            <a:r>
              <a:rPr lang="es-AR" sz="1800" dirty="0" smtClean="0">
                <a:latin typeface="Calibri" pitchFamily="34" charset="0"/>
                <a:cs typeface="Calibri" pitchFamily="34" charset="0"/>
              </a:rPr>
              <a:t>Fortalecer la gobernanza y gobernabilidad del sector  y fortalecer y consolidar la institucionalidad </a:t>
            </a:r>
          </a:p>
          <a:p>
            <a:pPr marL="800100" lvl="1" indent="-342900" algn="just">
              <a:lnSpc>
                <a:spcPts val="3000"/>
              </a:lnSpc>
              <a:spcBef>
                <a:spcPts val="600"/>
              </a:spcBef>
              <a:spcAft>
                <a:spcPts val="600"/>
              </a:spcAft>
              <a:buFont typeface="+mj-lt"/>
              <a:buAutoNum type="alphaLcPeriod"/>
            </a:pPr>
            <a:r>
              <a:rPr lang="es-AR" sz="1800" dirty="0" smtClean="0">
                <a:latin typeface="Calibri" pitchFamily="34" charset="0"/>
                <a:cs typeface="Calibri" pitchFamily="34" charset="0"/>
              </a:rPr>
              <a:t>Contar con mecanismos de financiamiento que permitan la asignación ágil y eficaz de los recursos del sector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12708">
                                            <p:txEl>
                                              <p:pRg st="5" end="5"/>
                                            </p:txEl>
                                          </p:spTgt>
                                        </p:tgtEl>
                                        <p:attrNameLst>
                                          <p:attrName>style.visibility</p:attrName>
                                        </p:attrNameLst>
                                      </p:cBhvr>
                                      <p:to>
                                        <p:strVal val="visible"/>
                                      </p:to>
                                    </p:set>
                                    <p:anim calcmode="lin" valueType="num">
                                      <p:cBhvr additive="base">
                                        <p:cTn id="37" dur="500" fill="hold"/>
                                        <p:tgtEl>
                                          <p:spTgt spid="71270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270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a:t>
            </a:r>
            <a:r>
              <a:rPr lang="en-US" sz="3200" dirty="0" smtClean="0">
                <a:latin typeface="Calibri" pitchFamily="34" charset="0"/>
                <a:cs typeface="Calibri" pitchFamily="34" charset="0"/>
              </a:rPr>
              <a:t> y Marco </a:t>
            </a:r>
            <a:r>
              <a:rPr lang="en-US" sz="3200" dirty="0" err="1" smtClean="0">
                <a:latin typeface="Calibri" pitchFamily="34" charset="0"/>
                <a:cs typeface="Calibri" pitchFamily="34" charset="0"/>
              </a:rPr>
              <a:t>Estratégico</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570383"/>
            <a:ext cx="8089900" cy="4830418"/>
          </a:xfrm>
          <a:prstGeom prst="rect">
            <a:avLst/>
          </a:prstGeom>
          <a:noFill/>
          <a:ln w="9525">
            <a:noFill/>
            <a:miter lim="800000"/>
            <a:headEnd/>
            <a:tailEnd/>
          </a:ln>
          <a:effectLst/>
        </p:spPr>
        <p:txBody>
          <a:bodyPr/>
          <a:lstStyle/>
          <a:p>
            <a:pPr algn="just">
              <a:lnSpc>
                <a:spcPts val="3000"/>
              </a:lnSpc>
              <a:spcBef>
                <a:spcPts val="1200"/>
              </a:spcBef>
              <a:spcAft>
                <a:spcPts val="1200"/>
              </a:spcAft>
            </a:pPr>
            <a:r>
              <a:rPr lang="es-AR" dirty="0" smtClean="0">
                <a:latin typeface="Calibri" pitchFamily="34" charset="0"/>
                <a:cs typeface="Calibri" pitchFamily="34" charset="0"/>
              </a:rPr>
              <a:t>A partir de los principios de política sectorial, CONASA ha propuesto el marco estratégico, que proporciona la base para todo el accionar y las intervenciones del conjunto de los actores del sector y define cómo se alcanzarán los objetivos específicos para el desarrollo del sector. </a:t>
            </a:r>
          </a:p>
          <a:p>
            <a:pPr algn="just">
              <a:lnSpc>
                <a:spcPts val="3000"/>
              </a:lnSpc>
              <a:spcBef>
                <a:spcPts val="1200"/>
              </a:spcBef>
              <a:spcAft>
                <a:spcPts val="1200"/>
              </a:spcAft>
            </a:pPr>
            <a:r>
              <a:rPr lang="es-AR" dirty="0" smtClean="0">
                <a:latin typeface="Calibri" pitchFamily="34" charset="0"/>
                <a:cs typeface="Calibri" pitchFamily="34" charset="0"/>
              </a:rPr>
              <a:t>Es muy importante remarcar que según este documento, el conjunto de actores contribuirán al logro del objetivo principal observando los lineamientos de la política sectorial, pero “… </a:t>
            </a:r>
            <a:r>
              <a:rPr lang="es-AR" b="1" dirty="0" smtClean="0">
                <a:latin typeface="Calibri" pitchFamily="34" charset="0"/>
                <a:cs typeface="Calibri" pitchFamily="34" charset="0"/>
              </a:rPr>
              <a:t>Las responsabilidades de cada uno de los actores se encuentran definidas en la Ley Marco y la asignación de responsabilidades en el desarrollo de las diferentes estrategias debe ser congruente con lo estipulado en la Ley</a:t>
            </a:r>
            <a:r>
              <a:rPr lang="es-AR" dirty="0" smtClean="0">
                <a:latin typeface="Calibri" pitchFamily="34" charset="0"/>
                <a:cs typeface="Calibri" pitchFamily="34" charset="0"/>
              </a:rPr>
              <a:t>…”. </a:t>
            </a:r>
          </a:p>
          <a:p>
            <a:pPr>
              <a:lnSpc>
                <a:spcPts val="3000"/>
              </a:lnSpc>
              <a:spcBef>
                <a:spcPts val="1200"/>
              </a:spcBef>
              <a:spcAft>
                <a:spcPts val="1200"/>
              </a:spcAft>
            </a:pPr>
            <a:r>
              <a:rPr lang="es-AR" sz="2400" baseline="30000" dirty="0" smtClean="0">
                <a:latin typeface="Calibri" pitchFamily="34" charset="0"/>
                <a:cs typeface="Calibri" pitchFamily="34" charset="0"/>
              </a:rPr>
              <a:t> </a:t>
            </a:r>
            <a:endParaRPr lang="es-AR"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a:t>
            </a:r>
            <a:r>
              <a:rPr lang="en-US" sz="3200" dirty="0" smtClean="0">
                <a:latin typeface="Calibri" pitchFamily="34" charset="0"/>
                <a:cs typeface="Calibri" pitchFamily="34" charset="0"/>
              </a:rPr>
              <a:t> y Marco </a:t>
            </a:r>
            <a:r>
              <a:rPr lang="en-US" sz="3200" dirty="0" err="1" smtClean="0">
                <a:latin typeface="Calibri" pitchFamily="34" charset="0"/>
                <a:cs typeface="Calibri" pitchFamily="34" charset="0"/>
              </a:rPr>
              <a:t>Estratégico</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346886"/>
            <a:ext cx="8526162" cy="5053915"/>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Las estrategias son generales y no van correlacionadas uno a uno con los lineamientos, ya que una estrategia puede servir a más de un lineamiento de política o el cumplimiento de un objetivo o un lineamiento de política puede resolverse con más de una estrategia. El marco estratégico, contempla las siguientes estrategias:</a:t>
            </a:r>
          </a:p>
          <a:p>
            <a:pPr lvl="1" algn="just">
              <a:spcBef>
                <a:spcPts val="600"/>
              </a:spcBef>
              <a:spcAft>
                <a:spcPts val="600"/>
              </a:spcAft>
            </a:pPr>
            <a:r>
              <a:rPr lang="es-AR" dirty="0" smtClean="0">
                <a:latin typeface="Calibri" pitchFamily="34" charset="0"/>
                <a:cs typeface="Calibri" pitchFamily="34" charset="0"/>
              </a:rPr>
              <a:t>a.	Prestación de servicios</a:t>
            </a:r>
          </a:p>
          <a:p>
            <a:pPr lvl="1" algn="just">
              <a:spcBef>
                <a:spcPts val="600"/>
              </a:spcBef>
              <a:spcAft>
                <a:spcPts val="600"/>
              </a:spcAft>
            </a:pPr>
            <a:r>
              <a:rPr lang="es-AR" dirty="0" smtClean="0">
                <a:latin typeface="Calibri" pitchFamily="34" charset="0"/>
                <a:cs typeface="Calibri" pitchFamily="34" charset="0"/>
              </a:rPr>
              <a:t>b.	Descentralización y el desarrollo local</a:t>
            </a:r>
          </a:p>
          <a:p>
            <a:pPr lvl="1" algn="just">
              <a:spcBef>
                <a:spcPts val="600"/>
              </a:spcBef>
              <a:spcAft>
                <a:spcPts val="600"/>
              </a:spcAft>
            </a:pPr>
            <a:r>
              <a:rPr lang="es-AR" dirty="0" smtClean="0">
                <a:latin typeface="Calibri" pitchFamily="34" charset="0"/>
                <a:cs typeface="Calibri" pitchFamily="34" charset="0"/>
              </a:rPr>
              <a:t>c.	Desarrollo de la infraestructura</a:t>
            </a:r>
          </a:p>
          <a:p>
            <a:pPr lvl="1" algn="just">
              <a:spcBef>
                <a:spcPts val="600"/>
              </a:spcBef>
              <a:spcAft>
                <a:spcPts val="600"/>
              </a:spcAft>
            </a:pPr>
            <a:r>
              <a:rPr lang="es-AR" dirty="0" smtClean="0">
                <a:latin typeface="Calibri" pitchFamily="34" charset="0"/>
                <a:cs typeface="Calibri" pitchFamily="34" charset="0"/>
              </a:rPr>
              <a:t>d.	Desarrollo institucional y gobernanza del sector a nivel nacional</a:t>
            </a:r>
          </a:p>
          <a:p>
            <a:pPr lvl="1" algn="just">
              <a:spcBef>
                <a:spcPts val="600"/>
              </a:spcBef>
              <a:spcAft>
                <a:spcPts val="600"/>
              </a:spcAft>
            </a:pPr>
            <a:r>
              <a:rPr lang="es-AR" dirty="0" smtClean="0">
                <a:latin typeface="Calibri" pitchFamily="34" charset="0"/>
                <a:cs typeface="Calibri" pitchFamily="34" charset="0"/>
              </a:rPr>
              <a:t>e.	Consolidación institucional del sector</a:t>
            </a:r>
          </a:p>
          <a:p>
            <a:pPr lvl="1" algn="just">
              <a:spcBef>
                <a:spcPts val="600"/>
              </a:spcBef>
              <a:spcAft>
                <a:spcPts val="600"/>
              </a:spcAft>
            </a:pPr>
            <a:r>
              <a:rPr lang="es-AR" dirty="0" smtClean="0">
                <a:latin typeface="Calibri" pitchFamily="34" charset="0"/>
                <a:cs typeface="Calibri" pitchFamily="34" charset="0"/>
              </a:rPr>
              <a:t>f.	Desarrollo y fortalecimiento de capacidades</a:t>
            </a:r>
          </a:p>
          <a:p>
            <a:pPr lvl="1" algn="just">
              <a:spcBef>
                <a:spcPts val="600"/>
              </a:spcBef>
              <a:spcAft>
                <a:spcPts val="600"/>
              </a:spcAft>
            </a:pPr>
            <a:r>
              <a:rPr lang="es-AR" dirty="0" smtClean="0">
                <a:latin typeface="Calibri" pitchFamily="34" charset="0"/>
                <a:cs typeface="Calibri" pitchFamily="34" charset="0"/>
              </a:rPr>
              <a:t>g.	Estrategia financiera para el sector</a:t>
            </a:r>
          </a:p>
          <a:p>
            <a:pPr>
              <a:lnSpc>
                <a:spcPts val="3000"/>
              </a:lnSpc>
              <a:spcBef>
                <a:spcPts val="1200"/>
              </a:spcBef>
              <a:spcAft>
                <a:spcPts val="1200"/>
              </a:spcAft>
            </a:pPr>
            <a:r>
              <a:rPr lang="es-AR" sz="2400" baseline="30000" dirty="0" smtClean="0">
                <a:latin typeface="Calibri" pitchFamily="34" charset="0"/>
                <a:cs typeface="Calibri" pitchFamily="34" charset="0"/>
              </a:rPr>
              <a:t> </a:t>
            </a:r>
            <a:endParaRPr lang="es-AR"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12708">
                                            <p:txEl>
                                              <p:pRg st="1" end="1"/>
                                            </p:txEl>
                                          </p:spTgt>
                                        </p:tgtEl>
                                        <p:attrNameLst>
                                          <p:attrName>style.visibility</p:attrName>
                                        </p:attrNameLst>
                                      </p:cBhvr>
                                      <p:to>
                                        <p:strVal val="visible"/>
                                      </p:to>
                                    </p:set>
                                    <p:anim calcmode="lin" valueType="num">
                                      <p:cBhvr additive="base">
                                        <p:cTn id="11"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270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12708">
                                            <p:txEl>
                                              <p:pRg st="2" end="2"/>
                                            </p:txEl>
                                          </p:spTgt>
                                        </p:tgtEl>
                                        <p:attrNameLst>
                                          <p:attrName>style.visibility</p:attrName>
                                        </p:attrNameLst>
                                      </p:cBhvr>
                                      <p:to>
                                        <p:strVal val="visible"/>
                                      </p:to>
                                    </p:set>
                                    <p:anim calcmode="lin" valueType="num">
                                      <p:cBhvr additive="base">
                                        <p:cTn id="15"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2708">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12708">
                                            <p:txEl>
                                              <p:pRg st="3" end="3"/>
                                            </p:txEl>
                                          </p:spTgt>
                                        </p:tgtEl>
                                        <p:attrNameLst>
                                          <p:attrName>style.visibility</p:attrName>
                                        </p:attrNameLst>
                                      </p:cBhvr>
                                      <p:to>
                                        <p:strVal val="visible"/>
                                      </p:to>
                                    </p:set>
                                    <p:anim calcmode="lin" valueType="num">
                                      <p:cBhvr additive="base">
                                        <p:cTn id="19"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12708">
                                            <p:txEl>
                                              <p:pRg st="4" end="4"/>
                                            </p:txEl>
                                          </p:spTgt>
                                        </p:tgtEl>
                                        <p:attrNameLst>
                                          <p:attrName>style.visibility</p:attrName>
                                        </p:attrNameLst>
                                      </p:cBhvr>
                                      <p:to>
                                        <p:strVal val="visible"/>
                                      </p:to>
                                    </p:set>
                                    <p:anim calcmode="lin" valueType="num">
                                      <p:cBhvr additive="base">
                                        <p:cTn id="23"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12708">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12708">
                                            <p:txEl>
                                              <p:pRg st="5" end="5"/>
                                            </p:txEl>
                                          </p:spTgt>
                                        </p:tgtEl>
                                        <p:attrNameLst>
                                          <p:attrName>style.visibility</p:attrName>
                                        </p:attrNameLst>
                                      </p:cBhvr>
                                      <p:to>
                                        <p:strVal val="visible"/>
                                      </p:to>
                                    </p:set>
                                    <p:anim calcmode="lin" valueType="num">
                                      <p:cBhvr additive="base">
                                        <p:cTn id="27" dur="500" fill="hold"/>
                                        <p:tgtEl>
                                          <p:spTgt spid="712708">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2708">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12708">
                                            <p:txEl>
                                              <p:pRg st="6" end="6"/>
                                            </p:txEl>
                                          </p:spTgt>
                                        </p:tgtEl>
                                        <p:attrNameLst>
                                          <p:attrName>style.visibility</p:attrName>
                                        </p:attrNameLst>
                                      </p:cBhvr>
                                      <p:to>
                                        <p:strVal val="visible"/>
                                      </p:to>
                                    </p:set>
                                    <p:anim calcmode="lin" valueType="num">
                                      <p:cBhvr additive="base">
                                        <p:cTn id="31" dur="500" fill="hold"/>
                                        <p:tgtEl>
                                          <p:spTgt spid="712708">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12708">
                                            <p:txEl>
                                              <p:pRg st="7" end="7"/>
                                            </p:txEl>
                                          </p:spTgt>
                                        </p:tgtEl>
                                        <p:attrNameLst>
                                          <p:attrName>style.visibility</p:attrName>
                                        </p:attrNameLst>
                                      </p:cBhvr>
                                      <p:to>
                                        <p:strVal val="visible"/>
                                      </p:to>
                                    </p:set>
                                    <p:anim calcmode="lin" valueType="num">
                                      <p:cBhvr additive="base">
                                        <p:cTn id="35" dur="500" fill="hold"/>
                                        <p:tgtEl>
                                          <p:spTgt spid="712708">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1270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12708">
                                            <p:txEl>
                                              <p:pRg st="8" end="8"/>
                                            </p:txEl>
                                          </p:spTgt>
                                        </p:tgtEl>
                                        <p:attrNameLst>
                                          <p:attrName>style.visibility</p:attrName>
                                        </p:attrNameLst>
                                      </p:cBhvr>
                                      <p:to>
                                        <p:strVal val="visible"/>
                                      </p:to>
                                    </p:set>
                                    <p:anim calcmode="lin" valueType="num">
                                      <p:cBhvr additive="base">
                                        <p:cTn id="41" dur="500" fill="hold"/>
                                        <p:tgtEl>
                                          <p:spTgt spid="712708">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1270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Estrategias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Actividades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Relevantes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346886"/>
            <a:ext cx="8526162" cy="5053915"/>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En base a cada una de estas estrategias presentadas por CONASA, se ha aplicado idéntica metodología a la aplicada para políticas y objetivos, seleccionando en cada caso las actividades vinculadas al objetivo estratégico de alcanzar la implementación generalizada  de la </a:t>
            </a:r>
            <a:r>
              <a:rPr lang="es-AR" dirty="0" err="1" smtClean="0">
                <a:latin typeface="Calibri" pitchFamily="34" charset="0"/>
                <a:cs typeface="Calibri" pitchFamily="34" charset="0"/>
              </a:rPr>
              <a:t>micromedición</a:t>
            </a:r>
            <a:r>
              <a:rPr lang="es-AR" dirty="0" smtClean="0">
                <a:latin typeface="Calibri" pitchFamily="34" charset="0"/>
                <a:cs typeface="Calibri" pitchFamily="34" charset="0"/>
              </a:rPr>
              <a:t> según se ha establecido en la Ley Marco. Las actividades  seleccionadas son las siguientes:</a:t>
            </a:r>
            <a:r>
              <a:rPr lang="es-AR" sz="2400" baseline="30000" dirty="0" smtClean="0">
                <a:latin typeface="Calibri" pitchFamily="34" charset="0"/>
                <a:cs typeface="Calibri" pitchFamily="34" charset="0"/>
              </a:rPr>
              <a:t> </a:t>
            </a:r>
          </a:p>
          <a:p>
            <a:pPr algn="just">
              <a:spcBef>
                <a:spcPts val="600"/>
              </a:spcBef>
              <a:spcAft>
                <a:spcPts val="600"/>
              </a:spcAft>
            </a:pPr>
            <a:r>
              <a:rPr lang="es-AR" dirty="0" smtClean="0">
                <a:latin typeface="Calibri" pitchFamily="34" charset="0"/>
                <a:cs typeface="Calibri" pitchFamily="34" charset="0"/>
              </a:rPr>
              <a:t>La </a:t>
            </a:r>
            <a:r>
              <a:rPr lang="es-AR" b="1" dirty="0" smtClean="0">
                <a:latin typeface="Calibri" pitchFamily="34" charset="0"/>
                <a:cs typeface="Calibri" pitchFamily="34" charset="0"/>
              </a:rPr>
              <a:t>estrategia para la prestación de servicios </a:t>
            </a:r>
            <a:r>
              <a:rPr lang="es-AR" dirty="0" smtClean="0">
                <a:latin typeface="Calibri" pitchFamily="34" charset="0"/>
                <a:cs typeface="Calibri" pitchFamily="34" charset="0"/>
              </a:rPr>
              <a:t>se fundamenta en la definición de niveles de calidad y sostenibilidad en la prestación de servicios,  agua potable y saneamiento, en la </a:t>
            </a:r>
            <a:r>
              <a:rPr lang="es-AR" b="1" dirty="0" smtClean="0">
                <a:latin typeface="Calibri" pitchFamily="34" charset="0"/>
                <a:cs typeface="Calibri" pitchFamily="34" charset="0"/>
              </a:rPr>
              <a:t>elaboración y aplicación de modelos de gestión e instrumentos de gestión.</a:t>
            </a:r>
          </a:p>
          <a:p>
            <a:pPr algn="just">
              <a:spcBef>
                <a:spcPts val="600"/>
              </a:spcBef>
              <a:spcAft>
                <a:spcPts val="600"/>
              </a:spcAft>
            </a:pPr>
            <a:r>
              <a:rPr lang="es-AR" dirty="0" smtClean="0">
                <a:latin typeface="Calibri" pitchFamily="34" charset="0"/>
                <a:cs typeface="Calibri" pitchFamily="34" charset="0"/>
              </a:rPr>
              <a:t>Para la </a:t>
            </a:r>
            <a:r>
              <a:rPr lang="es-AR" b="1" dirty="0" smtClean="0">
                <a:latin typeface="Calibri" pitchFamily="34" charset="0"/>
                <a:cs typeface="Calibri" pitchFamily="34" charset="0"/>
              </a:rPr>
              <a:t>estrategia para la descentralización y el desarrollo local</a:t>
            </a:r>
            <a:r>
              <a:rPr lang="es-AR" dirty="0" smtClean="0">
                <a:latin typeface="Calibri" pitchFamily="34" charset="0"/>
                <a:cs typeface="Calibri" pitchFamily="34" charset="0"/>
              </a:rPr>
              <a:t>, indica que la reforma del sector pone el énfasis en una gestión efectiva de los gobiernos y organizaciones locales, bajo un enfoque de gobernanza y gobernabilidad del sector y promueve un ámbito de discusión de la política municipal creando espacios para el diálogo, la coordinación y concertación de planes de política sectorial y la participación activa de los diversos actores del sector. </a:t>
            </a:r>
          </a:p>
          <a:p>
            <a:pPr algn="just">
              <a:spcBef>
                <a:spcPts val="600"/>
              </a:spcBef>
              <a:spcAft>
                <a:spcPts val="600"/>
              </a:spcAft>
            </a:pPr>
            <a:endParaRPr lang="es-AR"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a:latin typeface="Calibri" pitchFamily="34" charset="0"/>
                <a:cs typeface="Calibri" pitchFamily="34" charset="0"/>
              </a:rPr>
              <a:t>Objeto</a:t>
            </a:r>
            <a:r>
              <a:rPr lang="en-US" sz="3200" dirty="0">
                <a:latin typeface="Calibri" pitchFamily="34" charset="0"/>
                <a:cs typeface="Calibri" pitchFamily="34" charset="0"/>
              </a:rPr>
              <a:t> del </a:t>
            </a:r>
            <a:r>
              <a:rPr lang="en-US" sz="3200" dirty="0" err="1">
                <a:latin typeface="Calibri" pitchFamily="34" charset="0"/>
                <a:cs typeface="Calibri" pitchFamily="34" charset="0"/>
              </a:rPr>
              <a:t>Estudio</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570383"/>
            <a:ext cx="8089900" cy="4830418"/>
          </a:xfrm>
          <a:prstGeom prst="rect">
            <a:avLst/>
          </a:prstGeom>
          <a:noFill/>
          <a:ln w="9525">
            <a:noFill/>
            <a:miter lim="800000"/>
            <a:headEnd/>
            <a:tailEnd/>
          </a:ln>
          <a:effectLst/>
        </p:spPr>
        <p:txBody>
          <a:bodyPr/>
          <a:lstStyle/>
          <a:p>
            <a:pPr marL="342900" algn="just">
              <a:lnSpc>
                <a:spcPct val="150000"/>
              </a:lnSpc>
              <a:spcBef>
                <a:spcPts val="600"/>
              </a:spcBef>
              <a:spcAft>
                <a:spcPts val="600"/>
              </a:spcAft>
              <a:buSzPct val="70000"/>
              <a:buFont typeface="Wingdings 2" pitchFamily="18" charset="2"/>
              <a:buNone/>
            </a:pPr>
            <a:r>
              <a:rPr kumimoji="0" lang="en-US" sz="2400" dirty="0">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Contar</a:t>
            </a:r>
            <a:r>
              <a:rPr kumimoji="0" lang="en-US" sz="2400" dirty="0" smtClean="0">
                <a:solidFill>
                  <a:srgbClr val="FFFFFF"/>
                </a:solidFill>
                <a:latin typeface="Calibri" pitchFamily="34" charset="0"/>
                <a:cs typeface="Calibri" pitchFamily="34" charset="0"/>
              </a:rPr>
              <a:t> con </a:t>
            </a:r>
            <a:r>
              <a:rPr kumimoji="0" lang="en-US" sz="2400" dirty="0" err="1" smtClean="0">
                <a:solidFill>
                  <a:srgbClr val="FFFFFF"/>
                </a:solidFill>
                <a:latin typeface="Calibri" pitchFamily="34" charset="0"/>
                <a:cs typeface="Calibri" pitchFamily="34" charset="0"/>
              </a:rPr>
              <a:t>una</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Guía</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Estratégica</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para</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desarrollar</a:t>
            </a:r>
            <a:r>
              <a:rPr kumimoji="0" lang="en-US" sz="2400" dirty="0" smtClean="0">
                <a:solidFill>
                  <a:srgbClr val="FFFFFF"/>
                </a:solidFill>
                <a:latin typeface="Calibri" pitchFamily="34" charset="0"/>
                <a:cs typeface="Calibri" pitchFamily="34" charset="0"/>
              </a:rPr>
              <a:t> un Plan de </a:t>
            </a:r>
            <a:r>
              <a:rPr kumimoji="0" lang="en-US" sz="2400" dirty="0" err="1" smtClean="0">
                <a:solidFill>
                  <a:srgbClr val="FFFFFF"/>
                </a:solidFill>
                <a:latin typeface="Calibri" pitchFamily="34" charset="0"/>
                <a:cs typeface="Calibri" pitchFamily="34" charset="0"/>
              </a:rPr>
              <a:t>Micromedición</a:t>
            </a:r>
            <a:r>
              <a:rPr kumimoji="0" lang="en-US" sz="2400" dirty="0" smtClean="0">
                <a:solidFill>
                  <a:srgbClr val="FFFFFF"/>
                </a:solidFill>
                <a:latin typeface="Calibri" pitchFamily="34" charset="0"/>
                <a:cs typeface="Calibri" pitchFamily="34" charset="0"/>
              </a:rPr>
              <a:t> y los </a:t>
            </a:r>
            <a:r>
              <a:rPr kumimoji="0" lang="en-US" sz="2400" dirty="0" err="1" smtClean="0">
                <a:solidFill>
                  <a:srgbClr val="FFFFFF"/>
                </a:solidFill>
                <a:latin typeface="Calibri" pitchFamily="34" charset="0"/>
                <a:cs typeface="Calibri" pitchFamily="34" charset="0"/>
              </a:rPr>
              <a:t>Programas</a:t>
            </a:r>
            <a:r>
              <a:rPr kumimoji="0" lang="en-US" sz="2400" dirty="0" smtClean="0">
                <a:solidFill>
                  <a:srgbClr val="FFFFFF"/>
                </a:solidFill>
                <a:latin typeface="Calibri" pitchFamily="34" charset="0"/>
                <a:cs typeface="Calibri" pitchFamily="34" charset="0"/>
              </a:rPr>
              <a:t> de </a:t>
            </a:r>
            <a:r>
              <a:rPr kumimoji="0" lang="en-US" sz="2400" dirty="0" err="1" smtClean="0">
                <a:solidFill>
                  <a:srgbClr val="FFFFFF"/>
                </a:solidFill>
                <a:latin typeface="Calibri" pitchFamily="34" charset="0"/>
                <a:cs typeface="Calibri" pitchFamily="34" charset="0"/>
              </a:rPr>
              <a:t>Implementación</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asociados</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por</a:t>
            </a:r>
            <a:r>
              <a:rPr kumimoji="0" lang="en-US" sz="2400" dirty="0" smtClean="0">
                <a:solidFill>
                  <a:srgbClr val="FFFFFF"/>
                </a:solidFill>
                <a:latin typeface="Calibri" pitchFamily="34" charset="0"/>
                <a:cs typeface="Calibri" pitchFamily="34" charset="0"/>
              </a:rPr>
              <a:t> parte de </a:t>
            </a:r>
            <a:r>
              <a:rPr kumimoji="0" lang="en-US" sz="2400" dirty="0" err="1" smtClean="0">
                <a:solidFill>
                  <a:srgbClr val="FFFFFF"/>
                </a:solidFill>
                <a:latin typeface="Calibri" pitchFamily="34" charset="0"/>
                <a:cs typeface="Calibri" pitchFamily="34" charset="0"/>
              </a:rPr>
              <a:t>prestadores</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urbanos</a:t>
            </a:r>
            <a:r>
              <a:rPr kumimoji="0" lang="en-US" sz="2400" dirty="0" smtClean="0">
                <a:solidFill>
                  <a:srgbClr val="FFFFFF"/>
                </a:solidFill>
                <a:latin typeface="Calibri" pitchFamily="34" charset="0"/>
                <a:cs typeface="Calibri" pitchFamily="34" charset="0"/>
              </a:rPr>
              <a:t> y </a:t>
            </a:r>
            <a:r>
              <a:rPr kumimoji="0" lang="en-US" sz="2400" dirty="0" err="1" smtClean="0">
                <a:solidFill>
                  <a:srgbClr val="FFFFFF"/>
                </a:solidFill>
                <a:latin typeface="Calibri" pitchFamily="34" charset="0"/>
                <a:cs typeface="Calibri" pitchFamily="34" charset="0"/>
              </a:rPr>
              <a:t>rurales</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para</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asegurar</a:t>
            </a:r>
            <a:r>
              <a:rPr kumimoji="0" lang="en-US" sz="2400" dirty="0" smtClean="0">
                <a:solidFill>
                  <a:srgbClr val="FFFFFF"/>
                </a:solidFill>
                <a:latin typeface="Calibri" pitchFamily="34" charset="0"/>
                <a:cs typeface="Calibri" pitchFamily="34" charset="0"/>
              </a:rPr>
              <a:t> el </a:t>
            </a:r>
            <a:r>
              <a:rPr kumimoji="0" lang="en-US" sz="2400" dirty="0" err="1">
                <a:solidFill>
                  <a:srgbClr val="FFFFFF"/>
                </a:solidFill>
                <a:latin typeface="Calibri" pitchFamily="34" charset="0"/>
                <a:cs typeface="Calibri" pitchFamily="34" charset="0"/>
              </a:rPr>
              <a:t>cumplimiento</a:t>
            </a:r>
            <a:r>
              <a:rPr kumimoji="0" lang="en-US" sz="2400" dirty="0">
                <a:solidFill>
                  <a:srgbClr val="FFFFFF"/>
                </a:solidFill>
                <a:latin typeface="Calibri" pitchFamily="34" charset="0"/>
                <a:cs typeface="Calibri" pitchFamily="34" charset="0"/>
              </a:rPr>
              <a:t> de lo </a:t>
            </a:r>
            <a:r>
              <a:rPr kumimoji="0" lang="en-US" sz="2400" dirty="0" err="1">
                <a:solidFill>
                  <a:srgbClr val="FFFFFF"/>
                </a:solidFill>
                <a:latin typeface="Calibri" pitchFamily="34" charset="0"/>
                <a:cs typeface="Calibri" pitchFamily="34" charset="0"/>
              </a:rPr>
              <a:t>establecido</a:t>
            </a:r>
            <a:r>
              <a:rPr kumimoji="0" lang="en-US" sz="2400" dirty="0">
                <a:solidFill>
                  <a:srgbClr val="FFFFFF"/>
                </a:solidFill>
                <a:latin typeface="Calibri" pitchFamily="34" charset="0"/>
                <a:cs typeface="Calibri" pitchFamily="34" charset="0"/>
              </a:rPr>
              <a:t> en </a:t>
            </a:r>
            <a:r>
              <a:rPr kumimoji="0" lang="en-US" sz="2400" dirty="0" smtClean="0">
                <a:solidFill>
                  <a:srgbClr val="FFFFFF"/>
                </a:solidFill>
                <a:latin typeface="Calibri" pitchFamily="34" charset="0"/>
                <a:cs typeface="Calibri" pitchFamily="34" charset="0"/>
              </a:rPr>
              <a:t>el </a:t>
            </a:r>
            <a:r>
              <a:rPr kumimoji="0" lang="en-US" sz="2400" dirty="0" err="1" smtClean="0">
                <a:solidFill>
                  <a:srgbClr val="FFFFFF"/>
                </a:solidFill>
                <a:latin typeface="Calibri" pitchFamily="34" charset="0"/>
                <a:cs typeface="Calibri" pitchFamily="34" charset="0"/>
              </a:rPr>
              <a:t>marco</a:t>
            </a:r>
            <a:r>
              <a:rPr kumimoji="0" lang="en-US" sz="2400" dirty="0" smtClean="0">
                <a:solidFill>
                  <a:srgbClr val="FFFFFF"/>
                </a:solidFill>
                <a:latin typeface="Calibri" pitchFamily="34" charset="0"/>
                <a:cs typeface="Calibri" pitchFamily="34" charset="0"/>
              </a:rPr>
              <a:t> legal y de </a:t>
            </a:r>
            <a:r>
              <a:rPr kumimoji="0" lang="en-US" sz="2400" dirty="0" err="1" smtClean="0">
                <a:solidFill>
                  <a:srgbClr val="FFFFFF"/>
                </a:solidFill>
                <a:latin typeface="Calibri" pitchFamily="34" charset="0"/>
                <a:cs typeface="Calibri" pitchFamily="34" charset="0"/>
              </a:rPr>
              <a:t>conformidad</a:t>
            </a:r>
            <a:r>
              <a:rPr kumimoji="0" lang="en-US" sz="2400" dirty="0" smtClean="0">
                <a:solidFill>
                  <a:srgbClr val="FFFFFF"/>
                </a:solidFill>
                <a:latin typeface="Calibri" pitchFamily="34" charset="0"/>
                <a:cs typeface="Calibri" pitchFamily="34" charset="0"/>
              </a:rPr>
              <a:t> </a:t>
            </a:r>
            <a:r>
              <a:rPr kumimoji="0" lang="en-US" sz="2400" dirty="0">
                <a:solidFill>
                  <a:srgbClr val="FFFFFF"/>
                </a:solidFill>
                <a:latin typeface="Calibri" pitchFamily="34" charset="0"/>
                <a:cs typeface="Calibri" pitchFamily="34" charset="0"/>
              </a:rPr>
              <a:t>con el </a:t>
            </a:r>
            <a:r>
              <a:rPr kumimoji="0" lang="en-US" sz="2400" dirty="0" err="1">
                <a:solidFill>
                  <a:srgbClr val="FFFFFF"/>
                </a:solidFill>
                <a:latin typeface="Calibri" pitchFamily="34" charset="0"/>
                <a:cs typeface="Calibri" pitchFamily="34" charset="0"/>
              </a:rPr>
              <a:t>modelo</a:t>
            </a:r>
            <a:r>
              <a:rPr kumimoji="0" lang="en-US" sz="2400" dirty="0">
                <a:solidFill>
                  <a:srgbClr val="FFFFFF"/>
                </a:solidFill>
                <a:latin typeface="Calibri" pitchFamily="34" charset="0"/>
                <a:cs typeface="Calibri" pitchFamily="34" charset="0"/>
              </a:rPr>
              <a:t> de </a:t>
            </a:r>
            <a:r>
              <a:rPr kumimoji="0" lang="en-US" sz="2400" dirty="0" err="1">
                <a:solidFill>
                  <a:srgbClr val="FFFFFF"/>
                </a:solidFill>
                <a:latin typeface="Calibri" pitchFamily="34" charset="0"/>
                <a:cs typeface="Calibri" pitchFamily="34" charset="0"/>
              </a:rPr>
              <a:t>gestión</a:t>
            </a:r>
            <a:r>
              <a:rPr kumimoji="0" lang="en-US" sz="2400" dirty="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adoptado</a:t>
            </a:r>
            <a:r>
              <a:rPr kumimoji="0" lang="en-US" sz="2400" dirty="0" smtClean="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las</a:t>
            </a:r>
            <a:r>
              <a:rPr kumimoji="0" lang="en-US" sz="2400" dirty="0" smtClean="0">
                <a:solidFill>
                  <a:srgbClr val="FFFFFF"/>
                </a:solidFill>
                <a:latin typeface="Calibri" pitchFamily="34" charset="0"/>
                <a:cs typeface="Calibri" pitchFamily="34" charset="0"/>
              </a:rPr>
              <a:t> </a:t>
            </a:r>
            <a:r>
              <a:rPr kumimoji="0" lang="en-US" sz="2400" dirty="0" err="1">
                <a:solidFill>
                  <a:srgbClr val="FFFFFF"/>
                </a:solidFill>
                <a:latin typeface="Calibri" pitchFamily="34" charset="0"/>
                <a:cs typeface="Calibri" pitchFamily="34" charset="0"/>
              </a:rPr>
              <a:t>condiciones</a:t>
            </a:r>
            <a:r>
              <a:rPr kumimoji="0" lang="en-US" sz="2400" dirty="0">
                <a:solidFill>
                  <a:srgbClr val="FFFFFF"/>
                </a:solidFill>
                <a:latin typeface="Calibri" pitchFamily="34" charset="0"/>
                <a:cs typeface="Calibri" pitchFamily="34" charset="0"/>
              </a:rPr>
              <a:t> </a:t>
            </a:r>
            <a:r>
              <a:rPr kumimoji="0" lang="en-US" sz="2400" dirty="0" err="1" smtClean="0">
                <a:solidFill>
                  <a:srgbClr val="FFFFFF"/>
                </a:solidFill>
                <a:latin typeface="Calibri" pitchFamily="34" charset="0"/>
                <a:cs typeface="Calibri" pitchFamily="34" charset="0"/>
              </a:rPr>
              <a:t>técnico-operativas</a:t>
            </a:r>
            <a:r>
              <a:rPr kumimoji="0" lang="en-US" sz="2400" dirty="0" smtClean="0">
                <a:solidFill>
                  <a:srgbClr val="FFFFFF"/>
                </a:solidFill>
                <a:latin typeface="Calibri" pitchFamily="34" charset="0"/>
                <a:cs typeface="Calibri" pitchFamily="34" charset="0"/>
              </a:rPr>
              <a:t> de </a:t>
            </a:r>
            <a:r>
              <a:rPr kumimoji="0" lang="en-US" sz="2400" dirty="0">
                <a:solidFill>
                  <a:srgbClr val="FFFFFF"/>
                </a:solidFill>
                <a:latin typeface="Calibri" pitchFamily="34" charset="0"/>
                <a:cs typeface="Calibri" pitchFamily="34" charset="0"/>
              </a:rPr>
              <a:t>los </a:t>
            </a:r>
            <a:r>
              <a:rPr kumimoji="0" lang="en-US" sz="2400" dirty="0" err="1">
                <a:solidFill>
                  <a:srgbClr val="FFFFFF"/>
                </a:solidFill>
                <a:latin typeface="Calibri" pitchFamily="34" charset="0"/>
                <a:cs typeface="Calibri" pitchFamily="34" charset="0"/>
              </a:rPr>
              <a:t>sistemas</a:t>
            </a:r>
            <a:r>
              <a:rPr kumimoji="0" lang="en-US" sz="2400" dirty="0">
                <a:solidFill>
                  <a:srgbClr val="FFFFFF"/>
                </a:solidFill>
                <a:latin typeface="Calibri" pitchFamily="34" charset="0"/>
                <a:cs typeface="Calibri" pitchFamily="34" charset="0"/>
              </a:rPr>
              <a:t> y </a:t>
            </a:r>
            <a:r>
              <a:rPr kumimoji="0" lang="en-US" sz="2400" dirty="0" err="1">
                <a:solidFill>
                  <a:srgbClr val="FFFFFF"/>
                </a:solidFill>
                <a:latin typeface="Calibri" pitchFamily="34" charset="0"/>
                <a:cs typeface="Calibri" pitchFamily="34" charset="0"/>
              </a:rPr>
              <a:t>las</a:t>
            </a:r>
            <a:r>
              <a:rPr kumimoji="0" lang="en-US" sz="2400" dirty="0">
                <a:solidFill>
                  <a:srgbClr val="FFFFFF"/>
                </a:solidFill>
                <a:latin typeface="Calibri" pitchFamily="34" charset="0"/>
                <a:cs typeface="Calibri" pitchFamily="34" charset="0"/>
              </a:rPr>
              <a:t> </a:t>
            </a:r>
            <a:r>
              <a:rPr kumimoji="0" lang="en-US" sz="2400" dirty="0" err="1">
                <a:solidFill>
                  <a:srgbClr val="FFFFFF"/>
                </a:solidFill>
                <a:latin typeface="Calibri" pitchFamily="34" charset="0"/>
                <a:cs typeface="Calibri" pitchFamily="34" charset="0"/>
              </a:rPr>
              <a:t>características</a:t>
            </a:r>
            <a:r>
              <a:rPr kumimoji="0" lang="en-US" sz="2400" dirty="0">
                <a:solidFill>
                  <a:srgbClr val="FFFFFF"/>
                </a:solidFill>
                <a:latin typeface="Calibri" pitchFamily="34" charset="0"/>
                <a:cs typeface="Calibri" pitchFamily="34" charset="0"/>
              </a:rPr>
              <a:t> </a:t>
            </a:r>
            <a:r>
              <a:rPr kumimoji="0" lang="en-US" sz="2400" dirty="0" err="1">
                <a:solidFill>
                  <a:srgbClr val="FFFFFF"/>
                </a:solidFill>
                <a:latin typeface="Calibri" pitchFamily="34" charset="0"/>
                <a:cs typeface="Calibri" pitchFamily="34" charset="0"/>
              </a:rPr>
              <a:t>socioeconómicas</a:t>
            </a:r>
            <a:r>
              <a:rPr kumimoji="0" lang="en-US" sz="2400" dirty="0">
                <a:solidFill>
                  <a:srgbClr val="FFFFFF"/>
                </a:solidFill>
                <a:latin typeface="Calibri" pitchFamily="34" charset="0"/>
                <a:cs typeface="Calibri" pitchFamily="34" charset="0"/>
              </a:rPr>
              <a:t> </a:t>
            </a:r>
            <a:r>
              <a:rPr kumimoji="0" lang="en-US" sz="2400" dirty="0" smtClean="0">
                <a:solidFill>
                  <a:srgbClr val="FFFFFF"/>
                </a:solidFill>
                <a:latin typeface="Calibri" pitchFamily="34" charset="0"/>
                <a:cs typeface="Calibri" pitchFamily="34" charset="0"/>
              </a:rPr>
              <a:t>del </a:t>
            </a:r>
            <a:r>
              <a:rPr kumimoji="0" lang="en-US" sz="2400" dirty="0" err="1" smtClean="0">
                <a:solidFill>
                  <a:srgbClr val="FFFFFF"/>
                </a:solidFill>
                <a:latin typeface="Calibri" pitchFamily="34" charset="0"/>
                <a:cs typeface="Calibri" pitchFamily="34" charset="0"/>
              </a:rPr>
              <a:t>ámbito</a:t>
            </a:r>
            <a:r>
              <a:rPr kumimoji="0" lang="en-US" sz="2400" dirty="0" smtClean="0">
                <a:solidFill>
                  <a:srgbClr val="FFFFFF"/>
                </a:solidFill>
                <a:latin typeface="Calibri" pitchFamily="34" charset="0"/>
                <a:cs typeface="Calibri" pitchFamily="34" charset="0"/>
              </a:rPr>
              <a:t> de </a:t>
            </a:r>
            <a:r>
              <a:rPr kumimoji="0" lang="en-US" sz="2400" dirty="0" err="1" smtClean="0">
                <a:solidFill>
                  <a:srgbClr val="FFFFFF"/>
                </a:solidFill>
                <a:latin typeface="Calibri" pitchFamily="34" charset="0"/>
                <a:cs typeface="Calibri" pitchFamily="34" charset="0"/>
              </a:rPr>
              <a:t>aplicación</a:t>
            </a:r>
            <a:r>
              <a:rPr kumimoji="0" lang="en-US" sz="2400" dirty="0" smtClean="0">
                <a:solidFill>
                  <a:srgbClr val="FFFFFF"/>
                </a:solidFill>
                <a:latin typeface="Calibri" pitchFamily="34" charset="0"/>
                <a:cs typeface="Calibri" pitchFamily="34" charset="0"/>
              </a:rPr>
              <a:t>…”</a:t>
            </a:r>
            <a:endParaRPr kumimoji="0" lang="es-ES_tradnl" sz="2400" dirty="0">
              <a:solidFill>
                <a:srgbClr val="FFFFFF"/>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Estrategias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Actividades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Relevantes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235676"/>
            <a:ext cx="8526162" cy="5165125"/>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En la </a:t>
            </a:r>
            <a:r>
              <a:rPr lang="es-AR" b="1" dirty="0" smtClean="0">
                <a:latin typeface="Calibri" pitchFamily="34" charset="0"/>
                <a:cs typeface="Calibri" pitchFamily="34" charset="0"/>
              </a:rPr>
              <a:t>estrategia para el desarrollo de infraestructura</a:t>
            </a:r>
            <a:r>
              <a:rPr lang="es-AR" dirty="0" smtClean="0">
                <a:latin typeface="Calibri" pitchFamily="34" charset="0"/>
                <a:cs typeface="Calibri" pitchFamily="34" charset="0"/>
              </a:rPr>
              <a:t>, los Municipios tienen la responsabilidad de tener una actitud proactiva en la gestión de recursos de inversión, según su plan municipal de agua potable y saneamiento concertado y socializado con las instancias locales y regionales que corresponde y deben coordinar las acciones de cooperantes, </a:t>
            </a:r>
            <a:r>
              <a:rPr lang="es-AR" dirty="0" err="1" smtClean="0">
                <a:latin typeface="Calibri" pitchFamily="34" charset="0"/>
                <a:cs typeface="Calibri" pitchFamily="34" charset="0"/>
              </a:rPr>
              <a:t>ONGs</a:t>
            </a:r>
            <a:r>
              <a:rPr lang="es-AR" dirty="0" smtClean="0">
                <a:latin typeface="Calibri" pitchFamily="34" charset="0"/>
                <a:cs typeface="Calibri" pitchFamily="34" charset="0"/>
              </a:rPr>
              <a:t> o entidades del gobierno central cuando ejecuten proyectos directamente. </a:t>
            </a:r>
          </a:p>
          <a:p>
            <a:pPr algn="just">
              <a:spcBef>
                <a:spcPts val="600"/>
              </a:spcBef>
              <a:spcAft>
                <a:spcPts val="600"/>
              </a:spcAft>
            </a:pPr>
            <a:r>
              <a:rPr lang="es-AR" dirty="0" smtClean="0">
                <a:latin typeface="Calibri" pitchFamily="34" charset="0"/>
                <a:cs typeface="Calibri" pitchFamily="34" charset="0"/>
              </a:rPr>
              <a:t>En la </a:t>
            </a:r>
            <a:r>
              <a:rPr lang="es-AR" b="1" dirty="0" smtClean="0">
                <a:latin typeface="Calibri" pitchFamily="34" charset="0"/>
                <a:cs typeface="Calibri" pitchFamily="34" charset="0"/>
              </a:rPr>
              <a:t>estrategia para el desarrollo institucional y la consolidación del sector a nivel nacional,</a:t>
            </a:r>
            <a:r>
              <a:rPr lang="es-AR" dirty="0" smtClean="0">
                <a:latin typeface="Calibri" pitchFamily="34" charset="0"/>
                <a:cs typeface="Calibri" pitchFamily="34" charset="0"/>
              </a:rPr>
              <a:t> CONASA asume el liderazgo del proceso desarrollo de la normativa técnica, en diferentes áreas, como: Modelos de intervención y de gestión, desarrollo de infraestructura, oferta </a:t>
            </a:r>
            <a:r>
              <a:rPr lang="es-AR" dirty="0" err="1" smtClean="0">
                <a:latin typeface="Calibri" pitchFamily="34" charset="0"/>
                <a:cs typeface="Calibri" pitchFamily="34" charset="0"/>
              </a:rPr>
              <a:t>tecnógica</a:t>
            </a:r>
            <a:r>
              <a:rPr lang="es-AR" dirty="0" smtClean="0">
                <a:latin typeface="Calibri" pitchFamily="34" charset="0"/>
                <a:cs typeface="Calibri" pitchFamily="34" charset="0"/>
              </a:rPr>
              <a:t> y Normas de calidad de agua y tratamiento, </a:t>
            </a:r>
            <a:r>
              <a:rPr lang="es-AR" dirty="0" err="1" smtClean="0">
                <a:latin typeface="Calibri" pitchFamily="34" charset="0"/>
                <a:cs typeface="Calibri" pitchFamily="34" charset="0"/>
              </a:rPr>
              <a:t>reuso</a:t>
            </a:r>
            <a:r>
              <a:rPr lang="es-AR" dirty="0" smtClean="0">
                <a:latin typeface="Calibri" pitchFamily="34" charset="0"/>
                <a:cs typeface="Calibri" pitchFamily="34" charset="0"/>
              </a:rPr>
              <a:t> y descarga de agua residual.</a:t>
            </a:r>
          </a:p>
          <a:p>
            <a:pPr algn="just">
              <a:spcBef>
                <a:spcPts val="600"/>
              </a:spcBef>
              <a:spcAft>
                <a:spcPts val="600"/>
              </a:spcAft>
            </a:pPr>
            <a:r>
              <a:rPr lang="es-AR" dirty="0" smtClean="0">
                <a:latin typeface="Calibri" pitchFamily="34" charset="0"/>
                <a:cs typeface="Calibri" pitchFamily="34" charset="0"/>
              </a:rPr>
              <a:t>No obstante esta visión </a:t>
            </a:r>
            <a:r>
              <a:rPr lang="es-AR" dirty="0" err="1" smtClean="0">
                <a:latin typeface="Calibri" pitchFamily="34" charset="0"/>
                <a:cs typeface="Calibri" pitchFamily="34" charset="0"/>
              </a:rPr>
              <a:t>abarcativa</a:t>
            </a:r>
            <a:r>
              <a:rPr lang="es-AR" dirty="0" smtClean="0">
                <a:latin typeface="Calibri" pitchFamily="34" charset="0"/>
                <a:cs typeface="Calibri" pitchFamily="34" charset="0"/>
              </a:rPr>
              <a:t>, es muy importante remarcar que según el principio básico instituido por la Ley Marco se asigna al ERSAPS la regulación tarifaria y el liderazgo para la implementación de la estrategia de regulación y supervisión descentralizada al nivel municipal.</a:t>
            </a:r>
            <a:r>
              <a:rPr lang="es-AR" sz="2400" dirty="0" smtClean="0">
                <a:latin typeface="Calibri" pitchFamily="34" charset="0"/>
                <a:cs typeface="Calibri" pitchFamily="34" charset="0"/>
              </a:rPr>
              <a:t> </a:t>
            </a:r>
          </a:p>
          <a:p>
            <a:pPr algn="just">
              <a:spcBef>
                <a:spcPts val="600"/>
              </a:spcBef>
              <a:spcAft>
                <a:spcPts val="600"/>
              </a:spcAft>
            </a:pPr>
            <a:endParaRPr lang="es-AR" sz="2400" dirty="0" smtClean="0">
              <a:latin typeface="Calibri" pitchFamily="34" charset="0"/>
              <a:cs typeface="Calibri" pitchFamily="34" charset="0"/>
            </a:endParaRPr>
          </a:p>
          <a:p>
            <a:pPr algn="just">
              <a:spcBef>
                <a:spcPts val="600"/>
              </a:spcBef>
              <a:spcAft>
                <a:spcPts val="600"/>
              </a:spcAft>
            </a:pPr>
            <a:endParaRPr lang="es-AR" sz="2400" dirty="0" smtClean="0">
              <a:latin typeface="Calibri" pitchFamily="34" charset="0"/>
              <a:cs typeface="Calibri" pitchFamily="34" charset="0"/>
            </a:endParaRPr>
          </a:p>
          <a:p>
            <a:pPr algn="just">
              <a:spcBef>
                <a:spcPts val="600"/>
              </a:spcBef>
              <a:spcAft>
                <a:spcPts val="600"/>
              </a:spcAft>
            </a:pPr>
            <a:endParaRPr lang="es-AR" sz="24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Estrategias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Sectoriales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Actividades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Relevantes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346886"/>
            <a:ext cx="8526162" cy="5053915"/>
          </a:xfrm>
          <a:prstGeom prst="rect">
            <a:avLst/>
          </a:prstGeom>
          <a:noFill/>
          <a:ln w="9525">
            <a:noFill/>
            <a:miter lim="800000"/>
            <a:headEnd/>
            <a:tailEnd/>
          </a:ln>
          <a:effectLst/>
        </p:spPr>
        <p:txBody>
          <a:bodyPr/>
          <a:lstStyle/>
          <a:p>
            <a:pPr algn="just">
              <a:spcBef>
                <a:spcPts val="600"/>
              </a:spcBef>
              <a:spcAft>
                <a:spcPts val="600"/>
              </a:spcAft>
            </a:pPr>
            <a:r>
              <a:rPr lang="es-AR" dirty="0" smtClean="0">
                <a:latin typeface="Calibri" pitchFamily="34" charset="0"/>
                <a:cs typeface="Calibri" pitchFamily="34" charset="0"/>
              </a:rPr>
              <a:t>En las estrategias de </a:t>
            </a:r>
            <a:r>
              <a:rPr lang="es-AR" b="1" dirty="0" smtClean="0">
                <a:latin typeface="Calibri" pitchFamily="34" charset="0"/>
                <a:cs typeface="Calibri" pitchFamily="34" charset="0"/>
              </a:rPr>
              <a:t>desarrollo de infraestructura y de prestación de servicio, </a:t>
            </a:r>
            <a:r>
              <a:rPr lang="es-AR" dirty="0" smtClean="0">
                <a:latin typeface="Calibri" pitchFamily="34" charset="0"/>
                <a:cs typeface="Calibri" pitchFamily="34" charset="0"/>
              </a:rPr>
              <a:t>se propone elaborar nuevos modelos de intervención validando los modelos de gestión de manera diferenciada para diferentes entornos. </a:t>
            </a:r>
          </a:p>
          <a:p>
            <a:pPr algn="just">
              <a:spcBef>
                <a:spcPts val="600"/>
              </a:spcBef>
              <a:spcAft>
                <a:spcPts val="600"/>
              </a:spcAft>
            </a:pPr>
            <a:r>
              <a:rPr lang="es-AR" dirty="0" smtClean="0">
                <a:latin typeface="Calibri" pitchFamily="34" charset="0"/>
                <a:cs typeface="Calibri" pitchFamily="34" charset="0"/>
              </a:rPr>
              <a:t>En la </a:t>
            </a:r>
            <a:r>
              <a:rPr lang="es-AR" b="1" dirty="0" smtClean="0">
                <a:latin typeface="Calibri" pitchFamily="34" charset="0"/>
                <a:cs typeface="Calibri" pitchFamily="34" charset="0"/>
              </a:rPr>
              <a:t>estrategia para el financiamiento</a:t>
            </a:r>
            <a:r>
              <a:rPr lang="es-AR" dirty="0" smtClean="0">
                <a:latin typeface="Calibri" pitchFamily="34" charset="0"/>
                <a:cs typeface="Calibri" pitchFamily="34" charset="0"/>
              </a:rPr>
              <a:t>, los lineamientos estratégicos relevantes se vinculan a la </a:t>
            </a:r>
            <a:r>
              <a:rPr lang="es-AR" b="1" dirty="0" smtClean="0">
                <a:latin typeface="Calibri" pitchFamily="34" charset="0"/>
                <a:cs typeface="Calibri" pitchFamily="34" charset="0"/>
              </a:rPr>
              <a:t>priorización de Inversiones y al orden de las actuaciones</a:t>
            </a:r>
            <a:r>
              <a:rPr lang="es-AR" dirty="0" smtClean="0">
                <a:latin typeface="Calibri" pitchFamily="34" charset="0"/>
                <a:cs typeface="Calibri" pitchFamily="34" charset="0"/>
              </a:rPr>
              <a:t>. Así, se prioriza a las actuaciones en localidades con poblaciones superiores a los 5.000 habitantes o ubicadas en los corredores económicos para potenciar estos polos de desarrollo y en segunda instancia a las localidades ubicadas en el sector rural disperso, para lo que se deberán establecer mecanismos específicos de intervención.</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Aspectos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esenciales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para</a:t>
            </a:r>
            <a:r>
              <a:rPr lang="en-US" sz="3200" dirty="0" smtClean="0">
                <a:latin typeface="Calibri" pitchFamily="34" charset="0"/>
                <a:cs typeface="Calibri" pitchFamily="34" charset="0"/>
              </a:rPr>
              <a:t> la </a:t>
            </a:r>
            <a:r>
              <a:rPr lang="en-US" sz="3200" dirty="0" err="1" smtClean="0">
                <a:latin typeface="Calibri" pitchFamily="34" charset="0"/>
                <a:cs typeface="Calibri" pitchFamily="34" charset="0"/>
              </a:rPr>
              <a:t>Estrategia</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691978" y="1902941"/>
            <a:ext cx="7772400" cy="4497860"/>
          </a:xfrm>
          <a:prstGeom prst="rect">
            <a:avLst/>
          </a:prstGeom>
          <a:noFill/>
          <a:ln w="9525">
            <a:noFill/>
            <a:miter lim="800000"/>
            <a:headEnd/>
            <a:tailEnd/>
          </a:ln>
          <a:effectLst/>
        </p:spPr>
        <p:txBody>
          <a:bodyPr/>
          <a:lstStyle/>
          <a:p>
            <a:pPr algn="just">
              <a:lnSpc>
                <a:spcPts val="3000"/>
              </a:lnSpc>
              <a:spcBef>
                <a:spcPts val="600"/>
              </a:spcBef>
              <a:spcAft>
                <a:spcPts val="600"/>
              </a:spcAft>
            </a:pPr>
            <a:r>
              <a:rPr lang="es-AR" sz="2400" dirty="0" smtClean="0">
                <a:latin typeface="Calibri" pitchFamily="34" charset="0"/>
                <a:cs typeface="Calibri" pitchFamily="34" charset="0"/>
              </a:rPr>
              <a:t>Del análisis realizado sobre la propuesta de CONASA se debe remarcar dos puntos esenciales que van a definir el enfoque de la estrategia, que son:</a:t>
            </a:r>
          </a:p>
          <a:p>
            <a:pPr algn="just">
              <a:lnSpc>
                <a:spcPts val="3000"/>
              </a:lnSpc>
              <a:spcBef>
                <a:spcPts val="600"/>
              </a:spcBef>
              <a:spcAft>
                <a:spcPts val="600"/>
              </a:spcAft>
            </a:pPr>
            <a:endParaRPr lang="es-AR" sz="2400" dirty="0" smtClean="0">
              <a:latin typeface="Calibri" pitchFamily="34" charset="0"/>
              <a:cs typeface="Calibri" pitchFamily="34" charset="0"/>
            </a:endParaRPr>
          </a:p>
          <a:p>
            <a:pPr marL="914400" lvl="1" indent="-457200" algn="just">
              <a:lnSpc>
                <a:spcPts val="3000"/>
              </a:lnSpc>
              <a:spcBef>
                <a:spcPts val="600"/>
              </a:spcBef>
              <a:spcAft>
                <a:spcPts val="600"/>
              </a:spcAft>
              <a:buFont typeface="+mj-lt"/>
              <a:buAutoNum type="alphaLcPeriod"/>
            </a:pPr>
            <a:r>
              <a:rPr lang="es-AR" sz="2400" dirty="0" smtClean="0">
                <a:latin typeface="Calibri" pitchFamily="34" charset="0"/>
                <a:cs typeface="Calibri" pitchFamily="34" charset="0"/>
              </a:rPr>
              <a:t>Plan Nacional de </a:t>
            </a:r>
            <a:r>
              <a:rPr lang="es-AR" sz="2400" dirty="0" err="1" smtClean="0">
                <a:latin typeface="Calibri" pitchFamily="34" charset="0"/>
                <a:cs typeface="Calibri" pitchFamily="34" charset="0"/>
              </a:rPr>
              <a:t>Micromedición</a:t>
            </a:r>
            <a:endParaRPr lang="es-AR" sz="2400" dirty="0" smtClean="0">
              <a:latin typeface="Calibri" pitchFamily="34" charset="0"/>
              <a:cs typeface="Calibri" pitchFamily="34" charset="0"/>
            </a:endParaRPr>
          </a:p>
          <a:p>
            <a:pPr marL="914400" lvl="1" indent="-457200" algn="just">
              <a:lnSpc>
                <a:spcPts val="3000"/>
              </a:lnSpc>
              <a:spcBef>
                <a:spcPts val="600"/>
              </a:spcBef>
              <a:spcAft>
                <a:spcPts val="600"/>
              </a:spcAft>
              <a:buFont typeface="+mj-lt"/>
              <a:buAutoNum type="alphaLcPeriod"/>
            </a:pPr>
            <a:r>
              <a:rPr lang="es-AR" sz="2400" dirty="0" smtClean="0">
                <a:latin typeface="Calibri" pitchFamily="34" charset="0"/>
                <a:cs typeface="Calibri" pitchFamily="34" charset="0"/>
              </a:rPr>
              <a:t>Criterios de Priorización de Inversiones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12708">
                                            <p:txEl>
                                              <p:pRg st="2" end="2"/>
                                            </p:txEl>
                                          </p:spTgt>
                                        </p:tgtEl>
                                        <p:attrNameLst>
                                          <p:attrName>style.visibility</p:attrName>
                                        </p:attrNameLst>
                                      </p:cBhvr>
                                      <p:to>
                                        <p:strVal val="visible"/>
                                      </p:to>
                                    </p:set>
                                    <p:anim calcmode="lin" valueType="num">
                                      <p:cBhvr additive="base">
                                        <p:cTn id="11"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2708">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12708">
                                            <p:txEl>
                                              <p:pRg st="3" end="3"/>
                                            </p:txEl>
                                          </p:spTgt>
                                        </p:tgtEl>
                                        <p:attrNameLst>
                                          <p:attrName>style.visibility</p:attrName>
                                        </p:attrNameLst>
                                      </p:cBhvr>
                                      <p:to>
                                        <p:strVal val="visible"/>
                                      </p:to>
                                    </p:set>
                                    <p:anim calcmode="lin" valueType="num">
                                      <p:cBhvr additive="base">
                                        <p:cTn id="1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smtClean="0">
                <a:latin typeface="Calibri" pitchFamily="34" charset="0"/>
                <a:cs typeface="Calibri" pitchFamily="34" charset="0"/>
              </a:rPr>
              <a:t>Plan </a:t>
            </a:r>
            <a:r>
              <a:rPr lang="en-US" sz="3200" dirty="0" err="1" smtClean="0">
                <a:latin typeface="Calibri" pitchFamily="34" charset="0"/>
                <a:cs typeface="Calibri" pitchFamily="34" charset="0"/>
              </a:rPr>
              <a:t>Nacional</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Micromedición</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346886"/>
            <a:ext cx="8526162" cy="5053915"/>
          </a:xfrm>
          <a:prstGeom prst="rect">
            <a:avLst/>
          </a:prstGeom>
          <a:noFill/>
          <a:ln w="9525">
            <a:noFill/>
            <a:miter lim="800000"/>
            <a:headEnd/>
            <a:tailEnd/>
          </a:ln>
          <a:effectLst/>
        </p:spPr>
        <p:txBody>
          <a:bodyPr/>
          <a:lstStyle/>
          <a:p>
            <a:pPr algn="just"/>
            <a:r>
              <a:rPr lang="es-AR" dirty="0" smtClean="0">
                <a:latin typeface="Calibri" pitchFamily="34" charset="0"/>
                <a:cs typeface="Calibri" pitchFamily="34" charset="0"/>
              </a:rPr>
              <a:t>Entre los instrumentos de gestión y con referencia a la </a:t>
            </a:r>
            <a:r>
              <a:rPr lang="es-AR" b="1" dirty="0" smtClean="0">
                <a:latin typeface="Calibri" pitchFamily="34" charset="0"/>
                <a:cs typeface="Calibri" pitchFamily="34" charset="0"/>
              </a:rPr>
              <a:t>Medición de Consumo de Agua y Gestión de Demanda, </a:t>
            </a:r>
            <a:r>
              <a:rPr lang="es-AR" dirty="0" smtClean="0">
                <a:latin typeface="Calibri" pitchFamily="34" charset="0"/>
                <a:cs typeface="Calibri" pitchFamily="34" charset="0"/>
              </a:rPr>
              <a:t>se establece que el SANAA como ente técnico de CONASA, llevará a cabo un estudio de factibilidad diferenciado entre prestadores urbanos y rurales, para un Programa Nacional de Medición de Consumos de Agua y Gestión de Demanda que abarque tanto la </a:t>
            </a:r>
            <a:r>
              <a:rPr lang="es-AR" dirty="0" err="1" smtClean="0">
                <a:latin typeface="Calibri" pitchFamily="34" charset="0"/>
                <a:cs typeface="Calibri" pitchFamily="34" charset="0"/>
              </a:rPr>
              <a:t>macromedición</a:t>
            </a:r>
            <a:r>
              <a:rPr lang="es-AR" dirty="0" smtClean="0">
                <a:latin typeface="Calibri" pitchFamily="34" charset="0"/>
                <a:cs typeface="Calibri" pitchFamily="34" charset="0"/>
              </a:rPr>
              <a:t> como la </a:t>
            </a:r>
            <a:r>
              <a:rPr lang="es-AR" dirty="0" err="1" smtClean="0">
                <a:latin typeface="Calibri" pitchFamily="34" charset="0"/>
                <a:cs typeface="Calibri" pitchFamily="34" charset="0"/>
              </a:rPr>
              <a:t>micromedición</a:t>
            </a:r>
            <a:r>
              <a:rPr lang="es-AR" dirty="0" smtClean="0">
                <a:latin typeface="Calibri" pitchFamily="34" charset="0"/>
                <a:cs typeface="Calibri" pitchFamily="34" charset="0"/>
              </a:rPr>
              <a:t> domiciliaria, incluyendo: </a:t>
            </a:r>
          </a:p>
          <a:p>
            <a:pPr marL="800100" lvl="1" indent="-342900" algn="just">
              <a:buFont typeface="+mj-lt"/>
              <a:buAutoNum type="alphaLcPeriod"/>
            </a:pPr>
            <a:r>
              <a:rPr lang="es-AR" sz="1800" dirty="0" smtClean="0">
                <a:latin typeface="Calibri" pitchFamily="34" charset="0"/>
                <a:cs typeface="Calibri" pitchFamily="34" charset="0"/>
              </a:rPr>
              <a:t>Adopción de Normas Metrológicas</a:t>
            </a:r>
          </a:p>
          <a:p>
            <a:pPr marL="800100" lvl="1" indent="-342900" algn="just">
              <a:buFont typeface="+mj-lt"/>
              <a:buAutoNum type="alphaLcPeriod"/>
            </a:pPr>
            <a:r>
              <a:rPr lang="es-AR" sz="1800" dirty="0" smtClean="0">
                <a:latin typeface="Calibri" pitchFamily="34" charset="0"/>
                <a:cs typeface="Calibri" pitchFamily="34" charset="0"/>
              </a:rPr>
              <a:t>Adopción de Normas para Calibración y Prueba de medidores </a:t>
            </a:r>
          </a:p>
          <a:p>
            <a:pPr marL="800100" lvl="1" indent="-342900" algn="just">
              <a:buFont typeface="+mj-lt"/>
              <a:buAutoNum type="alphaLcPeriod"/>
            </a:pPr>
            <a:r>
              <a:rPr lang="es-AR" sz="1800" dirty="0" smtClean="0">
                <a:latin typeface="Calibri" pitchFamily="34" charset="0"/>
                <a:cs typeface="Calibri" pitchFamily="34" charset="0"/>
              </a:rPr>
              <a:t>Normas para estandarizar la adquisición de medidores</a:t>
            </a:r>
          </a:p>
          <a:p>
            <a:pPr marL="800100" lvl="1" indent="-342900" algn="just">
              <a:buFont typeface="+mj-lt"/>
              <a:buAutoNum type="alphaLcPeriod"/>
            </a:pPr>
            <a:r>
              <a:rPr lang="es-AR" sz="1800" dirty="0" smtClean="0">
                <a:latin typeface="Calibri" pitchFamily="34" charset="0"/>
                <a:cs typeface="Calibri" pitchFamily="34" charset="0"/>
              </a:rPr>
              <a:t>Plan para el desarrollo de plantas y laboratorios de medidores para la prueba y el mantenimiento,</a:t>
            </a:r>
          </a:p>
          <a:p>
            <a:pPr marL="800100" lvl="1" indent="-342900" algn="just">
              <a:buFont typeface="+mj-lt"/>
              <a:buAutoNum type="alphaLcPeriod"/>
            </a:pPr>
            <a:r>
              <a:rPr lang="es-AR" sz="1800" dirty="0" smtClean="0">
                <a:latin typeface="Calibri" pitchFamily="34" charset="0"/>
                <a:cs typeface="Calibri" pitchFamily="34" charset="0"/>
              </a:rPr>
              <a:t>Estrategias para la implementación de medición.</a:t>
            </a:r>
            <a:endParaRPr lang="es-AR" sz="18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12708">
                                            <p:txEl>
                                              <p:pRg st="5" end="5"/>
                                            </p:txEl>
                                          </p:spTgt>
                                        </p:tgtEl>
                                        <p:attrNameLst>
                                          <p:attrName>style.visibility</p:attrName>
                                        </p:attrNameLst>
                                      </p:cBhvr>
                                      <p:to>
                                        <p:strVal val="visible"/>
                                      </p:to>
                                    </p:set>
                                    <p:anim calcmode="lin" valueType="num">
                                      <p:cBhvr additive="base">
                                        <p:cTn id="37" dur="500" fill="hold"/>
                                        <p:tgtEl>
                                          <p:spTgt spid="71270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270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Priorización</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Inversiones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95416" y="1186250"/>
            <a:ext cx="8526162" cy="5214552"/>
          </a:xfrm>
          <a:prstGeom prst="rect">
            <a:avLst/>
          </a:prstGeom>
          <a:noFill/>
          <a:ln w="9525">
            <a:noFill/>
            <a:miter lim="800000"/>
            <a:headEnd/>
            <a:tailEnd/>
          </a:ln>
          <a:effectLst/>
        </p:spPr>
        <p:txBody>
          <a:bodyPr/>
          <a:lstStyle/>
          <a:p>
            <a:pPr algn="just"/>
            <a:r>
              <a:rPr lang="es-AR" dirty="0" smtClean="0">
                <a:latin typeface="Calibri" pitchFamily="34" charset="0"/>
                <a:cs typeface="Calibri" pitchFamily="34" charset="0"/>
              </a:rPr>
              <a:t>El </a:t>
            </a:r>
            <a:r>
              <a:rPr lang="es-AR" b="1" dirty="0" smtClean="0">
                <a:latin typeface="Calibri" pitchFamily="34" charset="0"/>
                <a:cs typeface="Calibri" pitchFamily="34" charset="0"/>
              </a:rPr>
              <a:t>orden de la ejecución de las actuaciones</a:t>
            </a:r>
            <a:r>
              <a:rPr lang="es-AR" dirty="0" smtClean="0">
                <a:latin typeface="Calibri" pitchFamily="34" charset="0"/>
                <a:cs typeface="Calibri" pitchFamily="34" charset="0"/>
              </a:rPr>
              <a:t> deberá ser:</a:t>
            </a:r>
          </a:p>
          <a:p>
            <a:pPr marL="800100" lvl="1" indent="-342900" algn="just">
              <a:buFont typeface="+mj-lt"/>
              <a:buAutoNum type="alphaLcPeriod"/>
            </a:pPr>
            <a:r>
              <a:rPr lang="es-AR" sz="1800" dirty="0" smtClean="0">
                <a:latin typeface="Calibri" pitchFamily="34" charset="0"/>
                <a:cs typeface="Calibri" pitchFamily="34" charset="0"/>
              </a:rPr>
              <a:t>Fortalecimiento de capacidades a prestadores y unidades municipales para la descentralización o desconcentración de los servicios</a:t>
            </a:r>
          </a:p>
          <a:p>
            <a:pPr marL="800100" lvl="1" indent="-342900" algn="just">
              <a:buFont typeface="+mj-lt"/>
              <a:buAutoNum type="alphaLcPeriod"/>
            </a:pPr>
            <a:r>
              <a:rPr lang="es-AR" sz="1800" dirty="0" smtClean="0">
                <a:latin typeface="Calibri" pitchFamily="34" charset="0"/>
                <a:cs typeface="Calibri" pitchFamily="34" charset="0"/>
              </a:rPr>
              <a:t>Conformar y fortalecer las instancias sectoriales de apoyo como las USCL, AJAM, COMAS entre otras</a:t>
            </a:r>
          </a:p>
          <a:p>
            <a:pPr marL="800100" lvl="1" indent="-342900" algn="just">
              <a:buFont typeface="+mj-lt"/>
              <a:buAutoNum type="alphaLcPeriod"/>
            </a:pPr>
            <a:r>
              <a:rPr lang="es-AR" sz="1800" b="1" dirty="0" smtClean="0">
                <a:latin typeface="Calibri" pitchFamily="34" charset="0"/>
                <a:cs typeface="Calibri" pitchFamily="34" charset="0"/>
              </a:rPr>
              <a:t>Inversiones en la mejora de la eficiencia, incluyendo catastro de redes y usuarios, programas de control de fugas, </a:t>
            </a:r>
            <a:r>
              <a:rPr lang="es-AR" sz="1800" b="1" dirty="0" err="1" smtClean="0">
                <a:latin typeface="Calibri" pitchFamily="34" charset="0"/>
                <a:cs typeface="Calibri" pitchFamily="34" charset="0"/>
              </a:rPr>
              <a:t>micromedición</a:t>
            </a:r>
            <a:r>
              <a:rPr lang="es-AR" sz="1800" b="1" dirty="0" smtClean="0">
                <a:latin typeface="Calibri" pitchFamily="34" charset="0"/>
                <a:cs typeface="Calibri" pitchFamily="34" charset="0"/>
              </a:rPr>
              <a:t> y sistemas comerciales.</a:t>
            </a:r>
            <a:endParaRPr lang="es-AR" sz="1800" dirty="0" smtClean="0">
              <a:latin typeface="Calibri" pitchFamily="34" charset="0"/>
              <a:cs typeface="Calibri" pitchFamily="34" charset="0"/>
            </a:endParaRPr>
          </a:p>
          <a:p>
            <a:pPr marL="800100" lvl="1" indent="-342900" algn="just">
              <a:buFont typeface="+mj-lt"/>
              <a:buAutoNum type="alphaLcPeriod"/>
            </a:pPr>
            <a:r>
              <a:rPr lang="es-AR" sz="1800" dirty="0" smtClean="0">
                <a:latin typeface="Calibri" pitchFamily="34" charset="0"/>
                <a:cs typeface="Calibri" pitchFamily="34" charset="0"/>
              </a:rPr>
              <a:t>Rehabilitaciones, mejoras y ampliaciones de la infraestructura existente.</a:t>
            </a:r>
          </a:p>
          <a:p>
            <a:pPr marL="800100" lvl="1" indent="-342900" algn="just">
              <a:buFont typeface="+mj-lt"/>
              <a:buAutoNum type="alphaLcPeriod"/>
            </a:pPr>
            <a:r>
              <a:rPr lang="es-AR" sz="1800" dirty="0" smtClean="0">
                <a:latin typeface="Calibri" pitchFamily="34" charset="0"/>
                <a:cs typeface="Calibri" pitchFamily="34" charset="0"/>
              </a:rPr>
              <a:t>Nuevas inversiones.</a:t>
            </a:r>
          </a:p>
          <a:p>
            <a:pPr algn="just"/>
            <a:r>
              <a:rPr lang="es-AR" dirty="0" smtClean="0">
                <a:latin typeface="Calibri" pitchFamily="34" charset="0"/>
                <a:cs typeface="Calibri" pitchFamily="34" charset="0"/>
              </a:rPr>
              <a:t>Es relevante la decisión política de establecer una vinculación jerárquica que le otorga prioridad al mejoramiento de los niveles de eficiencia de los prestadores y frente a la mejora y ampliación de la infraestructura existente ya nuevas inversiones.</a:t>
            </a:r>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12708">
                                            <p:txEl>
                                              <p:pRg st="5" end="5"/>
                                            </p:txEl>
                                          </p:spTgt>
                                        </p:tgtEl>
                                        <p:attrNameLst>
                                          <p:attrName>style.visibility</p:attrName>
                                        </p:attrNameLst>
                                      </p:cBhvr>
                                      <p:to>
                                        <p:strVal val="visible"/>
                                      </p:to>
                                    </p:set>
                                    <p:anim calcmode="lin" valueType="num">
                                      <p:cBhvr additive="base">
                                        <p:cTn id="37" dur="500" fill="hold"/>
                                        <p:tgtEl>
                                          <p:spTgt spid="71270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270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12708">
                                            <p:txEl>
                                              <p:pRg st="6" end="6"/>
                                            </p:txEl>
                                          </p:spTgt>
                                        </p:tgtEl>
                                        <p:attrNameLst>
                                          <p:attrName>style.visibility</p:attrName>
                                        </p:attrNameLst>
                                      </p:cBhvr>
                                      <p:to>
                                        <p:strVal val="visible"/>
                                      </p:to>
                                    </p:set>
                                    <p:anim calcmode="lin" valueType="num">
                                      <p:cBhvr additive="base">
                                        <p:cTn id="43" dur="500" fill="hold"/>
                                        <p:tgtEl>
                                          <p:spTgt spid="71270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1270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E8FBAD8-A8A5-4A19-B7E2-DB6D758F34B6}" type="slidenum">
              <a:rPr lang="en-US" altLang="en-US"/>
              <a:pPr/>
              <a:t>35</a:t>
            </a:fld>
            <a:endParaRPr lang="en-US" altLang="en-US"/>
          </a:p>
        </p:txBody>
      </p:sp>
      <p:sp>
        <p:nvSpPr>
          <p:cNvPr id="747522" name="Rectangle 2"/>
          <p:cNvSpPr>
            <a:spLocks noGrp="1" noChangeArrowheads="1"/>
          </p:cNvSpPr>
          <p:nvPr>
            <p:ph type="title"/>
          </p:nvPr>
        </p:nvSpPr>
        <p:spPr>
          <a:xfrm>
            <a:off x="308918" y="339725"/>
            <a:ext cx="9292281" cy="903288"/>
          </a:xfrm>
        </p:spPr>
        <p:txBody>
          <a:bodyPr/>
          <a:lstStyle/>
          <a:p>
            <a:pPr>
              <a:lnSpc>
                <a:spcPct val="75000"/>
              </a:lnSpc>
            </a:pP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Política</a:t>
            </a:r>
            <a:r>
              <a:rPr lang="en-US" sz="3200" dirty="0" smtClean="0">
                <a:latin typeface="Calibri" pitchFamily="34" charset="0"/>
                <a:cs typeface="Calibri" pitchFamily="34" charset="0"/>
              </a:rPr>
              <a:t> Municipal </a:t>
            </a:r>
            <a:r>
              <a:rPr lang="en-US" sz="3200" dirty="0" err="1" smtClean="0">
                <a:latin typeface="Calibri" pitchFamily="34" charset="0"/>
                <a:cs typeface="Calibri" pitchFamily="34" charset="0"/>
              </a:rPr>
              <a:t>Sectorial</a:t>
            </a:r>
            <a:r>
              <a:rPr lang="en-US" sz="3200" dirty="0">
                <a:latin typeface="Calibri" pitchFamily="34" charset="0"/>
                <a:cs typeface="Calibri" pitchFamily="34" charset="0"/>
              </a:rPr>
              <a:t/>
            </a:r>
            <a:br>
              <a:rPr lang="en-US" sz="3200" dirty="0">
                <a:latin typeface="Calibri" pitchFamily="34" charset="0"/>
                <a:cs typeface="Calibri" pitchFamily="34" charset="0"/>
              </a:rPr>
            </a:br>
            <a:endParaRPr lang="en-US" sz="3200" dirty="0">
              <a:latin typeface="Calibri" pitchFamily="34" charset="0"/>
              <a:cs typeface="Calibri" pitchFamily="34" charset="0"/>
            </a:endParaRPr>
          </a:p>
        </p:txBody>
      </p:sp>
      <p:sp>
        <p:nvSpPr>
          <p:cNvPr id="747523" name="Rectangle 3"/>
          <p:cNvSpPr>
            <a:spLocks noChangeArrowheads="1"/>
          </p:cNvSpPr>
          <p:nvPr/>
        </p:nvSpPr>
        <p:spPr bwMode="auto">
          <a:xfrm>
            <a:off x="520700" y="1606378"/>
            <a:ext cx="8328025" cy="4794422"/>
          </a:xfrm>
          <a:prstGeom prst="rect">
            <a:avLst/>
          </a:prstGeom>
          <a:noFill/>
          <a:ln w="9525">
            <a:noFill/>
            <a:miter lim="800000"/>
            <a:headEnd/>
            <a:tailEnd/>
          </a:ln>
          <a:effectLst/>
        </p:spPr>
        <p:txBody>
          <a:bodyPr/>
          <a:lstStyle/>
          <a:p>
            <a:pPr algn="just">
              <a:lnSpc>
                <a:spcPts val="2800"/>
              </a:lnSpc>
              <a:spcBef>
                <a:spcPts val="1200"/>
              </a:spcBef>
              <a:spcAft>
                <a:spcPts val="1200"/>
              </a:spcAft>
            </a:pPr>
            <a:r>
              <a:rPr lang="es-ES" dirty="0" smtClean="0">
                <a:latin typeface="Calibri" pitchFamily="34" charset="0"/>
                <a:cs typeface="Calibri" pitchFamily="34" charset="0"/>
              </a:rPr>
              <a:t>la Ley Marco Regulatorio de los Servicios de Agua y Saneamiento, establece que “… Corresponde a las municipalidades, en su carácter de titulares de los servicios de agua potable y saneamiento, disponer la forma y condiciones de prestación de dichos servicios en su respectiva jurisdicción…” y esa titularidad es permanente e intransferible…”. </a:t>
            </a:r>
            <a:endParaRPr lang="es-AR" dirty="0" smtClean="0">
              <a:latin typeface="Calibri" pitchFamily="34" charset="0"/>
              <a:cs typeface="Calibri" pitchFamily="34" charset="0"/>
            </a:endParaRPr>
          </a:p>
          <a:p>
            <a:pPr algn="just">
              <a:lnSpc>
                <a:spcPts val="2800"/>
              </a:lnSpc>
              <a:spcBef>
                <a:spcPts val="1200"/>
              </a:spcBef>
              <a:spcAft>
                <a:spcPts val="1200"/>
              </a:spcAft>
            </a:pPr>
            <a:r>
              <a:rPr lang="es-ES" dirty="0" smtClean="0">
                <a:latin typeface="Calibri" pitchFamily="34" charset="0"/>
                <a:cs typeface="Calibri" pitchFamily="34" charset="0"/>
              </a:rPr>
              <a:t>Esta facultad es reiterada por la norma reglamentaria que explicita en su Art. 27° respecto a la </a:t>
            </a:r>
            <a:r>
              <a:rPr lang="es-AR" dirty="0" smtClean="0">
                <a:latin typeface="Calibri" pitchFamily="34" charset="0"/>
                <a:cs typeface="Calibri" pitchFamily="34" charset="0"/>
              </a:rPr>
              <a:t>Política Sectorial Municipal, que </a:t>
            </a:r>
            <a:r>
              <a:rPr lang="es-AR" b="1" dirty="0" smtClean="0">
                <a:latin typeface="Calibri" pitchFamily="34" charset="0"/>
                <a:cs typeface="Calibri" pitchFamily="34" charset="0"/>
              </a:rPr>
              <a:t>es responsabilidad de las municipalidades establecer las políticas locales de los servicios de provisión de agua potable y saneamiento.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7523">
                                            <p:txEl>
                                              <p:pRg st="0" end="0"/>
                                            </p:txEl>
                                          </p:spTgt>
                                        </p:tgtEl>
                                        <p:attrNameLst>
                                          <p:attrName>style.visibility</p:attrName>
                                        </p:attrNameLst>
                                      </p:cBhvr>
                                      <p:to>
                                        <p:strVal val="visible"/>
                                      </p:to>
                                    </p:set>
                                    <p:anim calcmode="lin" valueType="num">
                                      <p:cBhvr additive="base">
                                        <p:cTn id="7" dur="500" fill="hold"/>
                                        <p:tgtEl>
                                          <p:spTgt spid="7475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7523">
                                            <p:txEl>
                                              <p:pRg st="1" end="1"/>
                                            </p:txEl>
                                          </p:spTgt>
                                        </p:tgtEl>
                                        <p:attrNameLst>
                                          <p:attrName>style.visibility</p:attrName>
                                        </p:attrNameLst>
                                      </p:cBhvr>
                                      <p:to>
                                        <p:strVal val="visible"/>
                                      </p:to>
                                    </p:set>
                                    <p:anim calcmode="lin" valueType="num">
                                      <p:cBhvr additive="base">
                                        <p:cTn id="13" dur="500" fill="hold"/>
                                        <p:tgtEl>
                                          <p:spTgt spid="7475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75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3"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2"/>
          <p:cNvSpPr>
            <a:spLocks noGrp="1" noChangeArrowheads="1"/>
          </p:cNvSpPr>
          <p:nvPr>
            <p:ph type="title"/>
          </p:nvPr>
        </p:nvSpPr>
        <p:spPr>
          <a:xfrm>
            <a:off x="261938" y="152400"/>
            <a:ext cx="8786812" cy="1143000"/>
          </a:xfrm>
        </p:spPr>
        <p:txBody>
          <a:bodyPr/>
          <a:lstStyle/>
          <a:p>
            <a:r>
              <a:rPr lang="en-US" sz="3200" dirty="0">
                <a:latin typeface="Tahoma" pitchFamily="34" charset="0"/>
              </a:rPr>
              <a:t> </a:t>
            </a:r>
            <a:r>
              <a:rPr lang="en-US" sz="3200" dirty="0" err="1" smtClean="0">
                <a:latin typeface="Tahoma" pitchFamily="34" charset="0"/>
              </a:rPr>
              <a:t>Formulación</a:t>
            </a:r>
            <a:r>
              <a:rPr lang="en-US" sz="3200" dirty="0" smtClean="0">
                <a:latin typeface="Tahoma" pitchFamily="34" charset="0"/>
              </a:rPr>
              <a:t> de la </a:t>
            </a:r>
            <a:r>
              <a:rPr lang="en-US" sz="3200" dirty="0" err="1" smtClean="0">
                <a:latin typeface="Tahoma" pitchFamily="34" charset="0"/>
              </a:rPr>
              <a:t>Política</a:t>
            </a:r>
            <a:r>
              <a:rPr lang="en-US" sz="3200" dirty="0" smtClean="0">
                <a:latin typeface="Tahoma" pitchFamily="34" charset="0"/>
              </a:rPr>
              <a:t> Municipal</a:t>
            </a:r>
            <a:endParaRPr lang="en-US" sz="3200" dirty="0">
              <a:latin typeface="Tahoma" pitchFamily="34" charset="0"/>
            </a:endParaRPr>
          </a:p>
        </p:txBody>
      </p:sp>
      <p:sp>
        <p:nvSpPr>
          <p:cNvPr id="722947" name="Rectangle 3"/>
          <p:cNvSpPr>
            <a:spLocks noChangeArrowheads="1"/>
          </p:cNvSpPr>
          <p:nvPr/>
        </p:nvSpPr>
        <p:spPr bwMode="auto">
          <a:xfrm>
            <a:off x="520700" y="1311275"/>
            <a:ext cx="8347075" cy="5089525"/>
          </a:xfrm>
          <a:prstGeom prst="rect">
            <a:avLst/>
          </a:prstGeom>
          <a:noFill/>
          <a:ln w="9525">
            <a:noFill/>
            <a:miter lim="800000"/>
            <a:headEnd/>
            <a:tailEnd/>
          </a:ln>
          <a:effectLst/>
        </p:spPr>
        <p:txBody>
          <a:bodyPr/>
          <a:lstStyle/>
          <a:p>
            <a:pPr algn="just">
              <a:spcBef>
                <a:spcPct val="60000"/>
              </a:spcBef>
              <a:buSzPct val="70000"/>
              <a:buFont typeface="Wingdings 2" pitchFamily="18" charset="2"/>
              <a:buNone/>
            </a:pPr>
            <a:endParaRPr kumimoji="0" lang="en-US" dirty="0"/>
          </a:p>
          <a:p>
            <a:pPr algn="just">
              <a:spcBef>
                <a:spcPct val="60000"/>
              </a:spcBef>
              <a:buSzPct val="70000"/>
              <a:buFont typeface="Wingdings 2" pitchFamily="18" charset="2"/>
              <a:buNone/>
            </a:pPr>
            <a:endParaRPr kumimoji="0" lang="en-US" dirty="0"/>
          </a:p>
        </p:txBody>
      </p:sp>
      <p:graphicFrame>
        <p:nvGraphicFramePr>
          <p:cNvPr id="5" name="4 Diagrama"/>
          <p:cNvGraphicFramePr/>
          <p:nvPr/>
        </p:nvGraphicFramePr>
        <p:xfrm>
          <a:off x="1524000" y="1396999"/>
          <a:ext cx="6507892" cy="46948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11188" y="228600"/>
            <a:ext cx="7993062" cy="1143000"/>
          </a:xfrm>
        </p:spPr>
        <p:txBody>
          <a:bodyPr/>
          <a:lstStyle/>
          <a:p>
            <a:pPr eaLnBrk="1" hangingPunct="1"/>
            <a:r>
              <a:rPr lang="en-US" sz="3200" dirty="0" err="1" smtClean="0">
                <a:latin typeface="Calibri" pitchFamily="34" charset="0"/>
                <a:cs typeface="Calibri" pitchFamily="34" charset="0"/>
              </a:rPr>
              <a:t>Políticas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Regulatorias</a:t>
            </a:r>
            <a:endParaRPr lang="en-US" sz="3200" dirty="0" smtClean="0">
              <a:latin typeface="Calibri" pitchFamily="34" charset="0"/>
              <a:cs typeface="Calibri" pitchFamily="34" charset="0"/>
            </a:endParaRPr>
          </a:p>
        </p:txBody>
      </p:sp>
      <p:sp>
        <p:nvSpPr>
          <p:cNvPr id="646147" name="Rectangle 3"/>
          <p:cNvSpPr>
            <a:spLocks noGrp="1" noChangeArrowheads="1"/>
          </p:cNvSpPr>
          <p:nvPr>
            <p:ph type="body" idx="1"/>
          </p:nvPr>
        </p:nvSpPr>
        <p:spPr>
          <a:xfrm>
            <a:off x="815547" y="1268413"/>
            <a:ext cx="7801404" cy="4967287"/>
          </a:xfrm>
        </p:spPr>
        <p:txBody>
          <a:bodyPr/>
          <a:lstStyle/>
          <a:p>
            <a:pPr marL="0" indent="0" algn="just" eaLnBrk="1" hangingPunct="1">
              <a:lnSpc>
                <a:spcPct val="80000"/>
              </a:lnSpc>
              <a:spcBef>
                <a:spcPct val="0"/>
              </a:spcBef>
              <a:buFont typeface="Monotype Sorts"/>
              <a:buNone/>
            </a:pPr>
            <a:endParaRPr lang="es-ES" sz="2400" dirty="0" smtClean="0">
              <a:latin typeface="Times New Roman" pitchFamily="18" charset="0"/>
            </a:endParaRPr>
          </a:p>
          <a:p>
            <a:pPr marL="0" indent="0" algn="just">
              <a:lnSpc>
                <a:spcPts val="3000"/>
              </a:lnSpc>
              <a:spcBef>
                <a:spcPts val="600"/>
              </a:spcBef>
              <a:spcAft>
                <a:spcPts val="600"/>
              </a:spcAft>
              <a:buNone/>
            </a:pPr>
            <a:r>
              <a:rPr lang="es-ES" sz="2000" dirty="0" smtClean="0">
                <a:latin typeface="Calibri" pitchFamily="34" charset="0"/>
                <a:cs typeface="Calibri" pitchFamily="34" charset="0"/>
              </a:rPr>
              <a:t>La política regulatoria, no debe ser considerada una delegación de responsabilidades impropias a los entes reguladores, sino reconocer su facultad de definir estrategias de acción y seleccionar instrumentos para una acción eficiente por parte de los prestadores y otros actores sectoriales.</a:t>
            </a:r>
          </a:p>
          <a:p>
            <a:pPr marL="0" indent="0" algn="just" eaLnBrk="1" hangingPunct="1">
              <a:lnSpc>
                <a:spcPts val="3000"/>
              </a:lnSpc>
              <a:spcBef>
                <a:spcPts val="600"/>
              </a:spcBef>
              <a:spcAft>
                <a:spcPts val="600"/>
              </a:spcAft>
              <a:buFont typeface="Monotype Sorts"/>
              <a:buNone/>
            </a:pPr>
            <a:r>
              <a:rPr lang="es-ES" sz="2000" dirty="0" smtClean="0">
                <a:latin typeface="Calibri" pitchFamily="34" charset="0"/>
                <a:cs typeface="Calibri" pitchFamily="34" charset="0"/>
              </a:rPr>
              <a:t>Es competencia de los reguladores incorporar a la política sectorial las pautas de interés general contenidas en las políticas públicas, preservando el equilibrio interno del sistema regulatorio.</a:t>
            </a:r>
          </a:p>
          <a:p>
            <a:pPr marL="0" indent="0" algn="just" eaLnBrk="1" hangingPunct="1">
              <a:lnSpc>
                <a:spcPts val="3000"/>
              </a:lnSpc>
              <a:spcBef>
                <a:spcPts val="600"/>
              </a:spcBef>
              <a:spcAft>
                <a:spcPts val="600"/>
              </a:spcAft>
              <a:buFont typeface="Monotype Sorts"/>
              <a:buNone/>
            </a:pPr>
            <a:r>
              <a:rPr lang="es-AR" sz="2000" dirty="0" smtClean="0">
                <a:latin typeface="Calibri" pitchFamily="34" charset="0"/>
                <a:cs typeface="Calibri" pitchFamily="34" charset="0"/>
              </a:rPr>
              <a:t>La implementación de las políticas públicas en un Estado regulador, depende de la mediación de los Entes, </a:t>
            </a:r>
            <a:r>
              <a:rPr lang="es-AR" sz="2000" b="1" dirty="0" smtClean="0">
                <a:latin typeface="Calibri" pitchFamily="34" charset="0"/>
                <a:cs typeface="Calibri" pitchFamily="34" charset="0"/>
              </a:rPr>
              <a:t>reduciendo la capacidad del poder político de imponer sus propios objetivos a la sociedad.</a:t>
            </a:r>
            <a:endParaRPr lang="es-ES" sz="2000" b="1"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46147">
                                            <p:txEl>
                                              <p:pRg st="1" end="1"/>
                                            </p:txEl>
                                          </p:spTgt>
                                        </p:tgtEl>
                                        <p:attrNameLst>
                                          <p:attrName>style.visibility</p:attrName>
                                        </p:attrNameLst>
                                      </p:cBhvr>
                                      <p:to>
                                        <p:strVal val="visible"/>
                                      </p:to>
                                    </p:set>
                                    <p:anim calcmode="lin" valueType="num">
                                      <p:cBhvr additive="base">
                                        <p:cTn id="7" dur="500" fill="hold"/>
                                        <p:tgtEl>
                                          <p:spTgt spid="64614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4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46147">
                                            <p:txEl>
                                              <p:pRg st="2" end="2"/>
                                            </p:txEl>
                                          </p:spTgt>
                                        </p:tgtEl>
                                        <p:attrNameLst>
                                          <p:attrName>style.visibility</p:attrName>
                                        </p:attrNameLst>
                                      </p:cBhvr>
                                      <p:to>
                                        <p:strVal val="visible"/>
                                      </p:to>
                                    </p:set>
                                    <p:anim calcmode="lin" valueType="num">
                                      <p:cBhvr additive="base">
                                        <p:cTn id="13" dur="500" fill="hold"/>
                                        <p:tgtEl>
                                          <p:spTgt spid="64614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4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46147">
                                            <p:txEl>
                                              <p:pRg st="3" end="3"/>
                                            </p:txEl>
                                          </p:spTgt>
                                        </p:tgtEl>
                                        <p:attrNameLst>
                                          <p:attrName>style.visibility</p:attrName>
                                        </p:attrNameLst>
                                      </p:cBhvr>
                                      <p:to>
                                        <p:strVal val="visible"/>
                                      </p:to>
                                    </p:set>
                                    <p:anim calcmode="lin" valueType="num">
                                      <p:cBhvr additive="base">
                                        <p:cTn id="19" dur="500" fill="hold"/>
                                        <p:tgtEl>
                                          <p:spTgt spid="64614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461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95288" y="228600"/>
            <a:ext cx="8748712" cy="1143000"/>
          </a:xfrm>
        </p:spPr>
        <p:txBody>
          <a:bodyPr/>
          <a:lstStyle/>
          <a:p>
            <a:pPr eaLnBrk="1" hangingPunct="1"/>
            <a:r>
              <a:rPr lang="en-US" sz="3200" dirty="0" smtClean="0">
                <a:latin typeface="Calibri" pitchFamily="34" charset="0"/>
                <a:cs typeface="Calibri" pitchFamily="34" charset="0"/>
              </a:rPr>
              <a:t>En </a:t>
            </a:r>
            <a:r>
              <a:rPr lang="en-US" sz="3200" dirty="0" err="1" smtClean="0">
                <a:latin typeface="Calibri" pitchFamily="34" charset="0"/>
                <a:cs typeface="Calibri" pitchFamily="34" charset="0"/>
              </a:rPr>
              <a:t>ese</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marco</a:t>
            </a:r>
            <a:r>
              <a:rPr lang="en-US" sz="3200" dirty="0" smtClean="0">
                <a:latin typeface="Calibri" pitchFamily="34" charset="0"/>
                <a:cs typeface="Calibri" pitchFamily="34" charset="0"/>
              </a:rPr>
              <a:t>   ………………</a:t>
            </a:r>
          </a:p>
        </p:txBody>
      </p:sp>
      <p:sp>
        <p:nvSpPr>
          <p:cNvPr id="648195" name="Rectangle 3"/>
          <p:cNvSpPr>
            <a:spLocks noGrp="1" noChangeArrowheads="1"/>
          </p:cNvSpPr>
          <p:nvPr>
            <p:ph type="body" idx="1"/>
          </p:nvPr>
        </p:nvSpPr>
        <p:spPr>
          <a:xfrm>
            <a:off x="877330" y="1366152"/>
            <a:ext cx="7862845" cy="5327650"/>
          </a:xfrm>
        </p:spPr>
        <p:txBody>
          <a:bodyPr/>
          <a:lstStyle/>
          <a:p>
            <a:pPr marL="0" indent="0" algn="just" eaLnBrk="1" hangingPunct="1">
              <a:spcBef>
                <a:spcPct val="0"/>
              </a:spcBef>
              <a:buFont typeface="Monotype Sorts"/>
              <a:buNone/>
            </a:pPr>
            <a:endParaRPr lang="es-ES" sz="900" dirty="0" smtClean="0">
              <a:latin typeface="Times New Roman" pitchFamily="18" charset="0"/>
            </a:endParaRPr>
          </a:p>
          <a:p>
            <a:pPr marL="0" indent="0" algn="just" eaLnBrk="1" hangingPunct="1">
              <a:lnSpc>
                <a:spcPts val="3000"/>
              </a:lnSpc>
              <a:spcBef>
                <a:spcPts val="600"/>
              </a:spcBef>
              <a:spcAft>
                <a:spcPts val="600"/>
              </a:spcAft>
              <a:buSzPct val="150000"/>
              <a:buFont typeface="Wingdings" pitchFamily="2" charset="2"/>
              <a:buNone/>
            </a:pPr>
            <a:r>
              <a:rPr lang="es-AR" sz="2000" dirty="0" smtClean="0">
                <a:latin typeface="Calibri" pitchFamily="34" charset="0"/>
                <a:cs typeface="Calibri" pitchFamily="34" charset="0"/>
              </a:rPr>
              <a:t>La regulación es el ejercicio independiente de facultades conferidas legalmente para cumplir objetivos sectoriales propuestos en las políticas públicas. </a:t>
            </a:r>
          </a:p>
          <a:p>
            <a:pPr marL="0" indent="0" algn="just" eaLnBrk="1" hangingPunct="1">
              <a:lnSpc>
                <a:spcPts val="3000"/>
              </a:lnSpc>
              <a:spcBef>
                <a:spcPts val="600"/>
              </a:spcBef>
              <a:spcAft>
                <a:spcPts val="600"/>
              </a:spcAft>
              <a:buSzPct val="150000"/>
              <a:buFont typeface="Wingdings" pitchFamily="2" charset="2"/>
              <a:buNone/>
            </a:pPr>
            <a:r>
              <a:rPr lang="es-AR" sz="2000" dirty="0" smtClean="0">
                <a:latin typeface="Calibri" pitchFamily="34" charset="0"/>
                <a:cs typeface="Calibri" pitchFamily="34" charset="0"/>
              </a:rPr>
              <a:t>El regulador es el “experto sectorial” que intermedia con todos los agentes públicos y privados para lograr mitigar riesgos y costos de implementación y optimización de resultados de las políticas sectoriales.</a:t>
            </a:r>
          </a:p>
          <a:p>
            <a:pPr marL="0" indent="0" algn="just" eaLnBrk="1" hangingPunct="1">
              <a:lnSpc>
                <a:spcPts val="3000"/>
              </a:lnSpc>
              <a:spcBef>
                <a:spcPts val="600"/>
              </a:spcBef>
              <a:spcAft>
                <a:spcPts val="600"/>
              </a:spcAft>
              <a:buSzPct val="150000"/>
              <a:buFont typeface="Wingdings" pitchFamily="2" charset="2"/>
              <a:buNone/>
            </a:pPr>
            <a:r>
              <a:rPr lang="es-AR" sz="2000" dirty="0" smtClean="0">
                <a:latin typeface="Calibri" pitchFamily="34" charset="0"/>
                <a:cs typeface="Calibri" pitchFamily="34" charset="0"/>
              </a:rPr>
              <a:t>La existencia de una regulación institucionalizada tiende a estabilizar las políticas de Estado y la consecución de objetivos enunciados en las políticas públicas.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48195">
                                            <p:txEl>
                                              <p:pRg st="1" end="1"/>
                                            </p:txEl>
                                          </p:spTgt>
                                        </p:tgtEl>
                                        <p:attrNameLst>
                                          <p:attrName>style.visibility</p:attrName>
                                        </p:attrNameLst>
                                      </p:cBhvr>
                                      <p:to>
                                        <p:strVal val="visible"/>
                                      </p:to>
                                    </p:set>
                                    <p:anim calcmode="lin" valueType="num">
                                      <p:cBhvr additive="base">
                                        <p:cTn id="7" dur="500" fill="hold"/>
                                        <p:tgtEl>
                                          <p:spTgt spid="64819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4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48195">
                                            <p:txEl>
                                              <p:pRg st="2" end="2"/>
                                            </p:txEl>
                                          </p:spTgt>
                                        </p:tgtEl>
                                        <p:attrNameLst>
                                          <p:attrName>style.visibility</p:attrName>
                                        </p:attrNameLst>
                                      </p:cBhvr>
                                      <p:to>
                                        <p:strVal val="visible"/>
                                      </p:to>
                                    </p:set>
                                    <p:anim calcmode="lin" valueType="num">
                                      <p:cBhvr additive="base">
                                        <p:cTn id="13" dur="500" fill="hold"/>
                                        <p:tgtEl>
                                          <p:spTgt spid="64819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4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48195">
                                            <p:txEl>
                                              <p:pRg st="3" end="3"/>
                                            </p:txEl>
                                          </p:spTgt>
                                        </p:tgtEl>
                                        <p:attrNameLst>
                                          <p:attrName>style.visibility</p:attrName>
                                        </p:attrNameLst>
                                      </p:cBhvr>
                                      <p:to>
                                        <p:strVal val="visible"/>
                                      </p:to>
                                    </p:set>
                                    <p:anim calcmode="lin" valueType="num">
                                      <p:cBhvr additive="base">
                                        <p:cTn id="19" dur="500" fill="hold"/>
                                        <p:tgtEl>
                                          <p:spTgt spid="6481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4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11188" y="228600"/>
            <a:ext cx="7993062" cy="1143000"/>
          </a:xfrm>
        </p:spPr>
        <p:txBody>
          <a:bodyPr/>
          <a:lstStyle/>
          <a:p>
            <a:pPr eaLnBrk="1" hangingPunct="1"/>
            <a:r>
              <a:rPr lang="en-US" sz="3200" dirty="0" err="1" smtClean="0">
                <a:latin typeface="Calibri" pitchFamily="34" charset="0"/>
                <a:cs typeface="Calibri" pitchFamily="34" charset="0"/>
              </a:rPr>
              <a:t>Reflexión</a:t>
            </a:r>
            <a:r>
              <a:rPr lang="en-US" sz="3200" dirty="0" smtClean="0">
                <a:latin typeface="Calibri" pitchFamily="34" charset="0"/>
                <a:cs typeface="Calibri" pitchFamily="34" charset="0"/>
              </a:rPr>
              <a:t> Final  </a:t>
            </a:r>
          </a:p>
        </p:txBody>
      </p:sp>
      <p:sp>
        <p:nvSpPr>
          <p:cNvPr id="730115" name="Rectangle 3"/>
          <p:cNvSpPr>
            <a:spLocks noGrp="1" noChangeArrowheads="1"/>
          </p:cNvSpPr>
          <p:nvPr>
            <p:ph type="body" idx="1"/>
          </p:nvPr>
        </p:nvSpPr>
        <p:spPr>
          <a:xfrm>
            <a:off x="827088" y="1700213"/>
            <a:ext cx="7345362" cy="4176712"/>
          </a:xfrm>
        </p:spPr>
        <p:txBody>
          <a:bodyPr/>
          <a:lstStyle/>
          <a:p>
            <a:pPr marL="0" indent="0" algn="just" eaLnBrk="1" hangingPunct="1">
              <a:lnSpc>
                <a:spcPts val="3000"/>
              </a:lnSpc>
              <a:spcBef>
                <a:spcPts val="600"/>
              </a:spcBef>
              <a:spcAft>
                <a:spcPts val="600"/>
              </a:spcAft>
              <a:buFontTx/>
              <a:buNone/>
            </a:pPr>
            <a:r>
              <a:rPr lang="es-ES" sz="2400" dirty="0" smtClean="0">
                <a:latin typeface="Calibri" pitchFamily="34" charset="0"/>
                <a:cs typeface="Calibri" pitchFamily="34" charset="0"/>
              </a:rPr>
              <a:t>Es inevitable reconocer la relación de dependencia y complementariedad entre políticas de estado y de gobierno y las denominadas políticas regulatorias. </a:t>
            </a:r>
          </a:p>
          <a:p>
            <a:pPr marL="0" indent="0" algn="just" eaLnBrk="1" hangingPunct="1">
              <a:lnSpc>
                <a:spcPts val="3000"/>
              </a:lnSpc>
              <a:spcBef>
                <a:spcPts val="600"/>
              </a:spcBef>
              <a:spcAft>
                <a:spcPts val="600"/>
              </a:spcAft>
              <a:buFontTx/>
              <a:buNone/>
            </a:pPr>
            <a:r>
              <a:rPr lang="es-ES" sz="2400" dirty="0" smtClean="0">
                <a:latin typeface="Calibri" pitchFamily="34" charset="0"/>
                <a:cs typeface="Calibri" pitchFamily="34" charset="0"/>
              </a:rPr>
              <a:t>En esa dirección:</a:t>
            </a:r>
          </a:p>
          <a:p>
            <a:pPr marL="0" indent="0" algn="just" eaLnBrk="1" hangingPunct="1">
              <a:lnSpc>
                <a:spcPts val="3000"/>
              </a:lnSpc>
              <a:spcBef>
                <a:spcPts val="600"/>
              </a:spcBef>
              <a:spcAft>
                <a:spcPts val="600"/>
              </a:spcAft>
              <a:buFontTx/>
              <a:buNone/>
            </a:pPr>
            <a:r>
              <a:rPr lang="es-ES" sz="2400" dirty="0" smtClean="0">
                <a:latin typeface="Calibri" pitchFamily="34" charset="0"/>
                <a:cs typeface="Calibri" pitchFamily="34" charset="0"/>
              </a:rPr>
              <a:t> “… Los principios generales de la política regulatoria están siempre sujetos a las políticas públicas y la eficiencia económica subordinada a los criterios de eficiencia social…”</a:t>
            </a:r>
          </a:p>
          <a:p>
            <a:pPr marL="0" indent="0" algn="just" eaLnBrk="1" hangingPunct="1">
              <a:lnSpc>
                <a:spcPct val="90000"/>
              </a:lnSpc>
              <a:buFontTx/>
              <a:buNone/>
            </a:pPr>
            <a:endParaRPr lang="es-ES" sz="2800"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30115">
                                            <p:txEl>
                                              <p:pRg st="1" end="1"/>
                                            </p:txEl>
                                          </p:spTgt>
                                        </p:tgtEl>
                                        <p:attrNameLst>
                                          <p:attrName>style.visibility</p:attrName>
                                        </p:attrNameLst>
                                      </p:cBhvr>
                                      <p:to>
                                        <p:strVal val="visible"/>
                                      </p:to>
                                    </p:set>
                                    <p:anim calcmode="lin" valueType="num">
                                      <p:cBhvr additive="base">
                                        <p:cTn id="13"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0115">
                                            <p:txEl>
                                              <p:pRg st="2" end="2"/>
                                            </p:txEl>
                                          </p:spTgt>
                                        </p:tgtEl>
                                        <p:attrNameLst>
                                          <p:attrName>style.visibility</p:attrName>
                                        </p:attrNameLst>
                                      </p:cBhvr>
                                      <p:to>
                                        <p:strVal val="visible"/>
                                      </p:to>
                                    </p:set>
                                    <p:anim calcmode="lin" valueType="num">
                                      <p:cBhvr additive="base">
                                        <p:cTn id="19"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01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a:xfrm>
            <a:off x="298450" y="339725"/>
            <a:ext cx="8845550" cy="903288"/>
          </a:xfrm>
        </p:spPr>
        <p:txBody>
          <a:bodyPr/>
          <a:lstStyle/>
          <a:p>
            <a:r>
              <a:rPr lang="en-US" sz="3200" dirty="0" err="1" smtClean="0">
                <a:latin typeface="Calibri" pitchFamily="34" charset="0"/>
                <a:cs typeface="Calibri" pitchFamily="34" charset="0"/>
              </a:rPr>
              <a:t>Etapas</a:t>
            </a:r>
            <a:r>
              <a:rPr lang="en-US" sz="3200" dirty="0" smtClean="0">
                <a:latin typeface="Calibri" pitchFamily="34" charset="0"/>
                <a:cs typeface="Calibri" pitchFamily="34" charset="0"/>
              </a:rPr>
              <a:t> del </a:t>
            </a:r>
            <a:r>
              <a:rPr lang="en-US" sz="3200" dirty="0" err="1" smtClean="0">
                <a:latin typeface="Calibri" pitchFamily="34" charset="0"/>
                <a:cs typeface="Calibri" pitchFamily="34" charset="0"/>
              </a:rPr>
              <a:t>Proyecto</a:t>
            </a:r>
            <a:endParaRPr lang="en-US" sz="3200" dirty="0">
              <a:latin typeface="Calibri" pitchFamily="34" charset="0"/>
              <a:cs typeface="Calibri" pitchFamily="34" charset="0"/>
            </a:endParaRPr>
          </a:p>
        </p:txBody>
      </p:sp>
      <p:graphicFrame>
        <p:nvGraphicFramePr>
          <p:cNvPr id="7" name="6 Diagrama"/>
          <p:cNvGraphicFramePr/>
          <p:nvPr/>
        </p:nvGraphicFramePr>
        <p:xfrm>
          <a:off x="520700" y="1449388"/>
          <a:ext cx="8328025" cy="4951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ChangeArrowheads="1"/>
          </p:cNvSpPr>
          <p:nvPr/>
        </p:nvSpPr>
        <p:spPr bwMode="auto">
          <a:xfrm>
            <a:off x="533400" y="2792626"/>
            <a:ext cx="8153400" cy="1037969"/>
          </a:xfrm>
          <a:prstGeom prst="rect">
            <a:avLst/>
          </a:prstGeom>
          <a:noFill/>
          <a:ln w="9525">
            <a:noFill/>
            <a:miter lim="800000"/>
            <a:headEnd/>
            <a:tailEnd/>
          </a:ln>
        </p:spPr>
        <p:txBody>
          <a:bodyPr anchor="ctr"/>
          <a:lstStyle/>
          <a:p>
            <a:pPr algn="ctr">
              <a:lnSpc>
                <a:spcPct val="130000"/>
              </a:lnSpc>
              <a:spcBef>
                <a:spcPct val="40000"/>
              </a:spcBef>
            </a:pPr>
            <a:r>
              <a:rPr lang="en-US" sz="4800" dirty="0" err="1" smtClean="0">
                <a:solidFill>
                  <a:schemeClr val="tx2"/>
                </a:solidFill>
                <a:latin typeface="Calibri" pitchFamily="34" charset="0"/>
                <a:cs typeface="Calibri" pitchFamily="34" charset="0"/>
              </a:rPr>
              <a:t>Estrategia</a:t>
            </a:r>
            <a:r>
              <a:rPr lang="en-US" sz="4800" dirty="0" smtClean="0">
                <a:solidFill>
                  <a:schemeClr val="tx2"/>
                </a:solidFill>
                <a:latin typeface="Calibri" pitchFamily="34" charset="0"/>
                <a:cs typeface="Calibri" pitchFamily="34" charset="0"/>
              </a:rPr>
              <a:t> y </a:t>
            </a:r>
            <a:r>
              <a:rPr lang="en-US" sz="4800" dirty="0" err="1" smtClean="0">
                <a:solidFill>
                  <a:schemeClr val="tx2"/>
                </a:solidFill>
                <a:latin typeface="Calibri" pitchFamily="34" charset="0"/>
                <a:cs typeface="Calibri" pitchFamily="34" charset="0"/>
              </a:rPr>
              <a:t>Planeación</a:t>
            </a:r>
            <a:r>
              <a:rPr lang="en-US" sz="4800" dirty="0" smtClean="0">
                <a:solidFill>
                  <a:schemeClr val="tx2"/>
                </a:solidFill>
                <a:latin typeface="Calibri" pitchFamily="34" charset="0"/>
                <a:cs typeface="Calibri" pitchFamily="34" charset="0"/>
              </a:rPr>
              <a:t> de la </a:t>
            </a:r>
            <a:r>
              <a:rPr lang="en-US" sz="4800" dirty="0" err="1" smtClean="0">
                <a:solidFill>
                  <a:schemeClr val="tx2"/>
                </a:solidFill>
                <a:latin typeface="Calibri" pitchFamily="34" charset="0"/>
                <a:cs typeface="Calibri" pitchFamily="34" charset="0"/>
              </a:rPr>
              <a:t>Micromedición</a:t>
            </a:r>
            <a:endParaRPr lang="en-US" sz="48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Calibri" pitchFamily="34" charset="0"/>
                <a:cs typeface="Calibri" pitchFamily="34" charset="0"/>
              </a:rPr>
              <a:t>Visión</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las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competencias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generales</a:t>
            </a:r>
            <a:endParaRPr lang="en-US" sz="3200" dirty="0">
              <a:latin typeface="Tahoma" pitchFamily="34" charset="0"/>
            </a:endParaRPr>
          </a:p>
        </p:txBody>
      </p:sp>
      <p:sp>
        <p:nvSpPr>
          <p:cNvPr id="772099" name="Rectangle 3"/>
          <p:cNvSpPr>
            <a:spLocks noChangeArrowheads="1"/>
          </p:cNvSpPr>
          <p:nvPr/>
        </p:nvSpPr>
        <p:spPr bwMode="auto">
          <a:xfrm>
            <a:off x="518984" y="1285103"/>
            <a:ext cx="8366811" cy="5152768"/>
          </a:xfrm>
          <a:prstGeom prst="rect">
            <a:avLst/>
          </a:prstGeom>
          <a:noFill/>
          <a:ln w="9525">
            <a:noFill/>
            <a:miter lim="800000"/>
            <a:headEnd/>
            <a:tailEnd/>
          </a:ln>
          <a:effectLst/>
        </p:spPr>
        <p:txBody>
          <a:bodyPr/>
          <a:lstStyle/>
          <a:p>
            <a:pPr algn="just"/>
            <a:r>
              <a:rPr lang="es-AR" sz="1800" dirty="0" smtClean="0">
                <a:latin typeface="Calibri" pitchFamily="34" charset="0"/>
                <a:cs typeface="Calibri" pitchFamily="34" charset="0"/>
              </a:rPr>
              <a:t>La Ley Marco en su Art.12° le atribuye al ERSAPS la responsabilidad de </a:t>
            </a:r>
            <a:r>
              <a:rPr lang="es-AR" sz="1800" b="1" dirty="0" smtClean="0">
                <a:latin typeface="Calibri" pitchFamily="34" charset="0"/>
                <a:cs typeface="Calibri" pitchFamily="34" charset="0"/>
              </a:rPr>
              <a:t>establecer criterios diferenciales para la aplicación de las normas regulatorias</a:t>
            </a:r>
            <a:r>
              <a:rPr lang="es-AR" sz="1800" dirty="0" smtClean="0">
                <a:latin typeface="Calibri" pitchFamily="34" charset="0"/>
                <a:cs typeface="Calibri" pitchFamily="34" charset="0"/>
              </a:rPr>
              <a:t>, considerando las características físicas de los sistemas, las condiciones institucionales y la capacidad financiera de los municipios.</a:t>
            </a:r>
          </a:p>
          <a:p>
            <a:pPr algn="just"/>
            <a:r>
              <a:rPr lang="es-AR" sz="1800" dirty="0" smtClean="0">
                <a:latin typeface="Calibri" pitchFamily="34" charset="0"/>
                <a:cs typeface="Calibri" pitchFamily="34" charset="0"/>
              </a:rPr>
              <a:t>Esta facultad discrecional regulatoria, se reitera en la norma reglamentaria por la cual </a:t>
            </a:r>
            <a:r>
              <a:rPr lang="es-AR" sz="1800" b="1" dirty="0" smtClean="0">
                <a:latin typeface="Calibri" pitchFamily="34" charset="0"/>
                <a:cs typeface="Calibri" pitchFamily="34" charset="0"/>
              </a:rPr>
              <a:t>el ERSAPS conjuntamente con el Municipio respectivo establecerá los criterios diferenciales de cada sistema para la aplicación de las normas regulatorias y para el establecimiento de dispensas temporales, </a:t>
            </a:r>
            <a:r>
              <a:rPr lang="es-AR" sz="1800" dirty="0" smtClean="0">
                <a:latin typeface="Calibri" pitchFamily="34" charset="0"/>
                <a:cs typeface="Calibri" pitchFamily="34" charset="0"/>
              </a:rPr>
              <a:t>en donde se establezcan plazos razonables para gradualmente alcanzar los niveles o metas establecidas con base en las capacidades de los prestadores.</a:t>
            </a:r>
          </a:p>
          <a:p>
            <a:pPr algn="just"/>
            <a:r>
              <a:rPr lang="es-AR" sz="1800" dirty="0" smtClean="0">
                <a:latin typeface="Calibri" pitchFamily="34" charset="0"/>
                <a:cs typeface="Calibri" pitchFamily="34" charset="0"/>
              </a:rPr>
              <a:t>Luego en el Art. 13° se la atribuye al ERSAPS el </a:t>
            </a:r>
            <a:r>
              <a:rPr lang="es-AR" sz="1800" b="1" dirty="0" smtClean="0">
                <a:latin typeface="Calibri" pitchFamily="34" charset="0"/>
                <a:cs typeface="Calibri" pitchFamily="34" charset="0"/>
              </a:rPr>
              <a:t>promover la eficiencia </a:t>
            </a:r>
            <a:r>
              <a:rPr lang="es-AR" sz="1800" dirty="0" smtClean="0">
                <a:latin typeface="Calibri" pitchFamily="34" charset="0"/>
                <a:cs typeface="Calibri" pitchFamily="34" charset="0"/>
              </a:rPr>
              <a:t>en las actividades de prestación de servicios, investigar y sancionar conductas ilegales o discriminatorias y </a:t>
            </a:r>
            <a:r>
              <a:rPr lang="es-AR" sz="1800" b="1" dirty="0" smtClean="0">
                <a:latin typeface="Calibri" pitchFamily="34" charset="0"/>
                <a:cs typeface="Calibri" pitchFamily="34" charset="0"/>
              </a:rPr>
              <a:t>establecer normas, criterios de eficiencia, indicadores y modelos representativos para evaluar la gestión técnica, ambiental, financiera y administrativa de los prestadores</a:t>
            </a:r>
            <a:r>
              <a:rPr lang="es-AR" sz="1800" dirty="0" smtClean="0">
                <a:latin typeface="Calibri" pitchFamily="34" charset="0"/>
                <a:cs typeface="Calibri" pitchFamily="34" charset="0"/>
              </a:rPr>
              <a:t> teniendo en cuenta las diversidades regionales, las características de cada sistema y los aspectos ambientales. </a:t>
            </a:r>
          </a:p>
          <a:p>
            <a:pPr marL="0" lvl="1" algn="just">
              <a:spcBef>
                <a:spcPts val="600"/>
              </a:spcBef>
              <a:spcAft>
                <a:spcPts val="600"/>
              </a:spcAft>
              <a:buSzPct val="70000"/>
            </a:pPr>
            <a:endParaRPr kumimoji="0" lang="en-US" sz="2800" dirty="0"/>
          </a:p>
          <a:p>
            <a:pPr marL="0" lvl="1" algn="just">
              <a:spcBef>
                <a:spcPts val="600"/>
              </a:spcBef>
              <a:spcAft>
                <a:spcPts val="600"/>
              </a:spcAft>
              <a:buSzPct val="70000"/>
            </a:pPr>
            <a:endParaRPr kumimoji="0"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Calibri" pitchFamily="34" charset="0"/>
                <a:cs typeface="Calibri" pitchFamily="34" charset="0"/>
              </a:rPr>
              <a:t>Visión</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las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competencias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particulares</a:t>
            </a:r>
            <a:endParaRPr lang="en-US" sz="3200" dirty="0">
              <a:latin typeface="Tahoma" pitchFamily="34" charset="0"/>
            </a:endParaRPr>
          </a:p>
        </p:txBody>
      </p:sp>
      <p:sp>
        <p:nvSpPr>
          <p:cNvPr id="772099" name="Rectangle 3"/>
          <p:cNvSpPr>
            <a:spLocks noChangeArrowheads="1"/>
          </p:cNvSpPr>
          <p:nvPr/>
        </p:nvSpPr>
        <p:spPr bwMode="auto">
          <a:xfrm>
            <a:off x="518984" y="1692875"/>
            <a:ext cx="8366811" cy="4744995"/>
          </a:xfrm>
          <a:prstGeom prst="rect">
            <a:avLst/>
          </a:prstGeom>
          <a:noFill/>
          <a:ln w="9525">
            <a:noFill/>
            <a:miter lim="800000"/>
            <a:headEnd/>
            <a:tailEnd/>
          </a:ln>
          <a:effectLst/>
        </p:spPr>
        <p:txBody>
          <a:bodyPr/>
          <a:lstStyle/>
          <a:p>
            <a:pPr algn="just">
              <a:lnSpc>
                <a:spcPts val="3000"/>
              </a:lnSpc>
              <a:spcBef>
                <a:spcPts val="600"/>
              </a:spcBef>
              <a:spcAft>
                <a:spcPts val="600"/>
              </a:spcAft>
            </a:pPr>
            <a:r>
              <a:rPr lang="es-AR" dirty="0" smtClean="0">
                <a:latin typeface="Calibri" pitchFamily="34" charset="0"/>
                <a:cs typeface="Calibri" pitchFamily="34" charset="0"/>
              </a:rPr>
              <a:t>Según el Art. 34° de la Ley Marco, el régimen tarifario reflejará los costos reales de los servicios y </a:t>
            </a:r>
            <a:r>
              <a:rPr lang="es-AR" b="1" dirty="0" smtClean="0">
                <a:latin typeface="Calibri" pitchFamily="34" charset="0"/>
                <a:cs typeface="Calibri" pitchFamily="34" charset="0"/>
              </a:rPr>
              <a:t>tendrá por base la medición de los consumos reales como criterio equitativo</a:t>
            </a:r>
            <a:r>
              <a:rPr lang="es-AR" dirty="0" smtClean="0">
                <a:latin typeface="Calibri" pitchFamily="34" charset="0"/>
                <a:cs typeface="Calibri" pitchFamily="34" charset="0"/>
              </a:rPr>
              <a:t>, </a:t>
            </a:r>
            <a:r>
              <a:rPr lang="es-AR" b="1" dirty="0" smtClean="0">
                <a:latin typeface="Calibri" pitchFamily="34" charset="0"/>
                <a:cs typeface="Calibri" pitchFamily="34" charset="0"/>
              </a:rPr>
              <a:t>excepto por autorización del ERSAPS cuando por tiempo limitado, las condiciones técnicas y de calidad del servicio no lo permitan.</a:t>
            </a:r>
            <a:endParaRPr lang="es-AR" dirty="0" smtClean="0">
              <a:latin typeface="Calibri" pitchFamily="34" charset="0"/>
              <a:cs typeface="Calibri" pitchFamily="34" charset="0"/>
            </a:endParaRPr>
          </a:p>
          <a:p>
            <a:pPr algn="just">
              <a:lnSpc>
                <a:spcPts val="3000"/>
              </a:lnSpc>
              <a:spcBef>
                <a:spcPts val="600"/>
              </a:spcBef>
              <a:spcAft>
                <a:spcPts val="600"/>
              </a:spcAft>
            </a:pPr>
            <a:r>
              <a:rPr lang="es-AR" dirty="0" smtClean="0">
                <a:latin typeface="Calibri" pitchFamily="34" charset="0"/>
                <a:cs typeface="Calibri" pitchFamily="34" charset="0"/>
              </a:rPr>
              <a:t>Además, según el Art. 35 las tarifas podrán diferenciarse por bloques o rangos de consumo con el objeto de inducir a un uso más racional del agua y con el propósito de introducir la equidad en el cobro. </a:t>
            </a:r>
          </a:p>
          <a:p>
            <a:pPr marL="0" lvl="1" algn="just">
              <a:spcBef>
                <a:spcPts val="600"/>
              </a:spcBef>
              <a:spcAft>
                <a:spcPts val="600"/>
              </a:spcAft>
              <a:buSzPct val="70000"/>
            </a:pPr>
            <a:endParaRPr kumimoji="0" lang="en-US" sz="2800" dirty="0"/>
          </a:p>
          <a:p>
            <a:pPr marL="0" lvl="1" algn="just">
              <a:spcBef>
                <a:spcPts val="600"/>
              </a:spcBef>
              <a:spcAft>
                <a:spcPts val="600"/>
              </a:spcAft>
              <a:buSzPct val="70000"/>
            </a:pPr>
            <a:endParaRPr kumimoji="0"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smtClean="0">
                <a:latin typeface="Calibri" pitchFamily="34" charset="0"/>
                <a:cs typeface="Calibri" pitchFamily="34" charset="0"/>
              </a:rPr>
              <a:t>Roles </a:t>
            </a:r>
            <a:r>
              <a:rPr lang="en-US" sz="3200" dirty="0" err="1" smtClean="0">
                <a:latin typeface="Calibri" pitchFamily="34" charset="0"/>
                <a:cs typeface="Calibri" pitchFamily="34" charset="0"/>
              </a:rPr>
              <a:t>institucionales</a:t>
            </a:r>
            <a:endParaRPr lang="en-US" sz="3200" dirty="0">
              <a:latin typeface="Calibri" pitchFamily="34" charset="0"/>
              <a:cs typeface="Calibri" pitchFamily="34" charset="0"/>
            </a:endParaRPr>
          </a:p>
        </p:txBody>
      </p:sp>
      <p:sp>
        <p:nvSpPr>
          <p:cNvPr id="772099" name="Rectangle 3"/>
          <p:cNvSpPr>
            <a:spLocks noChangeArrowheads="1"/>
          </p:cNvSpPr>
          <p:nvPr/>
        </p:nvSpPr>
        <p:spPr bwMode="auto">
          <a:xfrm>
            <a:off x="518984" y="1692875"/>
            <a:ext cx="8366811" cy="4744995"/>
          </a:xfrm>
          <a:prstGeom prst="rect">
            <a:avLst/>
          </a:prstGeom>
          <a:noFill/>
          <a:ln w="9525">
            <a:noFill/>
            <a:miter lim="800000"/>
            <a:headEnd/>
            <a:tailEnd/>
          </a:ln>
          <a:effectLst/>
        </p:spPr>
        <p:txBody>
          <a:bodyPr/>
          <a:lstStyle/>
          <a:p>
            <a:pPr marL="1348740" algn="just">
              <a:spcBef>
                <a:spcPts val="600"/>
              </a:spcBef>
              <a:spcAft>
                <a:spcPts val="600"/>
              </a:spcAft>
            </a:pPr>
            <a:endParaRPr lang="es-AR" dirty="0" smtClean="0">
              <a:latin typeface="Calibri"/>
              <a:ea typeface="Calibri"/>
              <a:cs typeface="Times New Roman"/>
            </a:endParaRPr>
          </a:p>
          <a:p>
            <a:pPr marL="0" lvl="1" algn="just">
              <a:spcBef>
                <a:spcPts val="600"/>
              </a:spcBef>
              <a:spcAft>
                <a:spcPts val="600"/>
              </a:spcAft>
              <a:buSzPct val="70000"/>
            </a:pPr>
            <a:endParaRPr lang="es-AR" sz="2800" dirty="0" smtClean="0"/>
          </a:p>
          <a:p>
            <a:pPr marL="0" lvl="1" algn="just">
              <a:spcBef>
                <a:spcPts val="600"/>
              </a:spcBef>
              <a:spcAft>
                <a:spcPts val="600"/>
              </a:spcAft>
              <a:buSzPct val="70000"/>
            </a:pPr>
            <a:endParaRPr kumimoji="0" lang="en-US" sz="2800"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4 Diagrama"/>
          <p:cNvGraphicFramePr/>
          <p:nvPr/>
        </p:nvGraphicFramePr>
        <p:xfrm>
          <a:off x="1099751" y="1767016"/>
          <a:ext cx="6944497" cy="4015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Calibri" pitchFamily="34" charset="0"/>
                <a:cs typeface="Calibri" pitchFamily="34" charset="0"/>
              </a:rPr>
              <a:t> </a:t>
            </a:r>
            <a:r>
              <a:rPr lang="en-US" sz="3200" dirty="0" err="1" smtClean="0">
                <a:latin typeface="Calibri" pitchFamily="34" charset="0"/>
                <a:cs typeface="Calibri" pitchFamily="34" charset="0"/>
              </a:rPr>
              <a:t>Fundamentos</a:t>
            </a:r>
            <a:r>
              <a:rPr lang="en-US" sz="3200" dirty="0" smtClean="0">
                <a:latin typeface="Calibri" pitchFamily="34" charset="0"/>
                <a:cs typeface="Calibri" pitchFamily="34" charset="0"/>
              </a:rPr>
              <a:t> de la </a:t>
            </a:r>
            <a:r>
              <a:rPr lang="en-US" sz="3200" dirty="0" err="1" smtClean="0">
                <a:latin typeface="Calibri" pitchFamily="34" charset="0"/>
                <a:cs typeface="Calibri" pitchFamily="34" charset="0"/>
              </a:rPr>
              <a:t>estrategia</a:t>
            </a:r>
            <a:endParaRPr lang="en-US" sz="3200" dirty="0">
              <a:latin typeface="Calibri" pitchFamily="34" charset="0"/>
              <a:cs typeface="Calibri" pitchFamily="34" charset="0"/>
            </a:endParaRPr>
          </a:p>
        </p:txBody>
      </p:sp>
      <p:sp>
        <p:nvSpPr>
          <p:cNvPr id="772099" name="Rectangle 3"/>
          <p:cNvSpPr>
            <a:spLocks noChangeArrowheads="1"/>
          </p:cNvSpPr>
          <p:nvPr/>
        </p:nvSpPr>
        <p:spPr bwMode="auto">
          <a:xfrm>
            <a:off x="518984" y="1445741"/>
            <a:ext cx="8366811" cy="4992129"/>
          </a:xfrm>
          <a:prstGeom prst="rect">
            <a:avLst/>
          </a:prstGeom>
          <a:noFill/>
          <a:ln w="9525">
            <a:noFill/>
            <a:miter lim="800000"/>
            <a:headEnd/>
            <a:tailEnd/>
          </a:ln>
          <a:effectLst/>
        </p:spPr>
        <p:txBody>
          <a:bodyPr/>
          <a:lstStyle/>
          <a:p>
            <a:pPr algn="just">
              <a:lnSpc>
                <a:spcPts val="3000"/>
              </a:lnSpc>
              <a:spcBef>
                <a:spcPts val="600"/>
              </a:spcBef>
              <a:spcAft>
                <a:spcPts val="600"/>
              </a:spcAft>
            </a:pPr>
            <a:r>
              <a:rPr lang="es-MX" dirty="0" smtClean="0">
                <a:latin typeface="Calibri" pitchFamily="34" charset="0"/>
                <a:cs typeface="Calibri" pitchFamily="34" charset="0"/>
              </a:rPr>
              <a:t>Recordemos que el diseño de la “Estrategia  para Implementar la </a:t>
            </a:r>
            <a:r>
              <a:rPr lang="es-MX" dirty="0" err="1" smtClean="0">
                <a:latin typeface="Calibri" pitchFamily="34" charset="0"/>
                <a:cs typeface="Calibri" pitchFamily="34" charset="0"/>
              </a:rPr>
              <a:t>Micromedición</a:t>
            </a:r>
            <a:r>
              <a:rPr lang="es-MX" dirty="0" smtClean="0">
                <a:latin typeface="Calibri" pitchFamily="34" charset="0"/>
                <a:cs typeface="Calibri" pitchFamily="34" charset="0"/>
              </a:rPr>
              <a:t>”, surge como una propuesta para definir la política de </a:t>
            </a:r>
            <a:r>
              <a:rPr lang="es-MX" dirty="0" err="1" smtClean="0">
                <a:latin typeface="Calibri" pitchFamily="34" charset="0"/>
                <a:cs typeface="Calibri" pitchFamily="34" charset="0"/>
              </a:rPr>
              <a:t>micromedición</a:t>
            </a:r>
            <a:r>
              <a:rPr lang="es-MX" dirty="0" smtClean="0">
                <a:latin typeface="Calibri" pitchFamily="34" charset="0"/>
                <a:cs typeface="Calibri" pitchFamily="34" charset="0"/>
              </a:rPr>
              <a:t>, integrada a las políticas regulatorias asociadas al uso eficiente de los recursos.</a:t>
            </a:r>
          </a:p>
          <a:p>
            <a:pPr algn="just">
              <a:lnSpc>
                <a:spcPts val="3000"/>
              </a:lnSpc>
              <a:spcBef>
                <a:spcPts val="600"/>
              </a:spcBef>
              <a:spcAft>
                <a:spcPts val="600"/>
              </a:spcAft>
            </a:pPr>
            <a:r>
              <a:rPr kumimoji="0" lang="en-US" dirty="0" smtClean="0">
                <a:latin typeface="Calibri" pitchFamily="34" charset="0"/>
                <a:cs typeface="Calibri" pitchFamily="34" charset="0"/>
              </a:rPr>
              <a:t>El </a:t>
            </a:r>
            <a:r>
              <a:rPr kumimoji="0" lang="en-US" dirty="0" err="1" smtClean="0">
                <a:latin typeface="Calibri" pitchFamily="34" charset="0"/>
                <a:cs typeface="Calibri" pitchFamily="34" charset="0"/>
              </a:rPr>
              <a:t>objetivo</a:t>
            </a:r>
            <a:r>
              <a:rPr kumimoji="0" lang="en-US" dirty="0" smtClean="0">
                <a:latin typeface="Calibri" pitchFamily="34" charset="0"/>
                <a:cs typeface="Calibri" pitchFamily="34" charset="0"/>
              </a:rPr>
              <a:t> principal se resume en “… </a:t>
            </a:r>
            <a:r>
              <a:rPr kumimoji="0" lang="en-US" dirty="0" err="1" smtClean="0">
                <a:solidFill>
                  <a:srgbClr val="FFFFFF"/>
                </a:solidFill>
                <a:latin typeface="Calibri" pitchFamily="34" charset="0"/>
                <a:cs typeface="Calibri" pitchFamily="34" charset="0"/>
              </a:rPr>
              <a:t>Contar</a:t>
            </a:r>
            <a:r>
              <a:rPr kumimoji="0" lang="en-US" dirty="0" smtClean="0">
                <a:solidFill>
                  <a:srgbClr val="FFFFFF"/>
                </a:solidFill>
                <a:latin typeface="Calibri" pitchFamily="34" charset="0"/>
                <a:cs typeface="Calibri" pitchFamily="34" charset="0"/>
              </a:rPr>
              <a:t> con </a:t>
            </a:r>
            <a:r>
              <a:rPr kumimoji="0" lang="en-US" dirty="0" err="1" smtClean="0">
                <a:solidFill>
                  <a:srgbClr val="FFFFFF"/>
                </a:solidFill>
                <a:latin typeface="Calibri" pitchFamily="34" charset="0"/>
                <a:cs typeface="Calibri" pitchFamily="34" charset="0"/>
              </a:rPr>
              <a:t>una</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Guía</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Estratégica</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para</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desarrollar</a:t>
            </a:r>
            <a:r>
              <a:rPr kumimoji="0" lang="en-US" dirty="0" smtClean="0">
                <a:solidFill>
                  <a:srgbClr val="FFFFFF"/>
                </a:solidFill>
                <a:latin typeface="Calibri" pitchFamily="34" charset="0"/>
                <a:cs typeface="Calibri" pitchFamily="34" charset="0"/>
              </a:rPr>
              <a:t> un Plan de </a:t>
            </a:r>
            <a:r>
              <a:rPr kumimoji="0" lang="en-US" dirty="0" err="1" smtClean="0">
                <a:solidFill>
                  <a:srgbClr val="FFFFFF"/>
                </a:solidFill>
                <a:latin typeface="Calibri" pitchFamily="34" charset="0"/>
                <a:cs typeface="Calibri" pitchFamily="34" charset="0"/>
              </a:rPr>
              <a:t>Micromedición</a:t>
            </a:r>
            <a:r>
              <a:rPr kumimoji="0" lang="en-US" dirty="0" smtClean="0">
                <a:solidFill>
                  <a:srgbClr val="FFFFFF"/>
                </a:solidFill>
                <a:latin typeface="Calibri" pitchFamily="34" charset="0"/>
                <a:cs typeface="Calibri" pitchFamily="34" charset="0"/>
              </a:rPr>
              <a:t> y los </a:t>
            </a:r>
            <a:r>
              <a:rPr kumimoji="0" lang="en-US" dirty="0" err="1" smtClean="0">
                <a:solidFill>
                  <a:srgbClr val="FFFFFF"/>
                </a:solidFill>
                <a:latin typeface="Calibri" pitchFamily="34" charset="0"/>
                <a:cs typeface="Calibri" pitchFamily="34" charset="0"/>
              </a:rPr>
              <a:t>Programas</a:t>
            </a:r>
            <a:r>
              <a:rPr kumimoji="0" lang="en-US" dirty="0" smtClean="0">
                <a:solidFill>
                  <a:srgbClr val="FFFFFF"/>
                </a:solidFill>
                <a:latin typeface="Calibri" pitchFamily="34" charset="0"/>
                <a:cs typeface="Calibri" pitchFamily="34" charset="0"/>
              </a:rPr>
              <a:t> de </a:t>
            </a:r>
            <a:r>
              <a:rPr kumimoji="0" lang="en-US" dirty="0" err="1" smtClean="0">
                <a:solidFill>
                  <a:srgbClr val="FFFFFF"/>
                </a:solidFill>
                <a:latin typeface="Calibri" pitchFamily="34" charset="0"/>
                <a:cs typeface="Calibri" pitchFamily="34" charset="0"/>
              </a:rPr>
              <a:t>Implementación</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asociados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por</a:t>
            </a:r>
            <a:r>
              <a:rPr kumimoji="0" lang="en-US" dirty="0" smtClean="0">
                <a:solidFill>
                  <a:srgbClr val="FFFFFF"/>
                </a:solidFill>
                <a:latin typeface="Calibri" pitchFamily="34" charset="0"/>
                <a:cs typeface="Calibri" pitchFamily="34" charset="0"/>
              </a:rPr>
              <a:t> parte de </a:t>
            </a:r>
            <a:r>
              <a:rPr kumimoji="0" lang="en-US" dirty="0" err="1" smtClean="0">
                <a:solidFill>
                  <a:srgbClr val="FFFFFF"/>
                </a:solidFill>
                <a:latin typeface="Calibri" pitchFamily="34" charset="0"/>
                <a:cs typeface="Calibri" pitchFamily="34" charset="0"/>
              </a:rPr>
              <a:t>prestadores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urbanos</a:t>
            </a:r>
            <a:r>
              <a:rPr kumimoji="0" lang="en-US" dirty="0" smtClean="0">
                <a:solidFill>
                  <a:srgbClr val="FFFFFF"/>
                </a:solidFill>
                <a:latin typeface="Calibri" pitchFamily="34" charset="0"/>
                <a:cs typeface="Calibri" pitchFamily="34" charset="0"/>
              </a:rPr>
              <a:t> y </a:t>
            </a:r>
            <a:r>
              <a:rPr kumimoji="0" lang="en-US" dirty="0" err="1" smtClean="0">
                <a:solidFill>
                  <a:srgbClr val="FFFFFF"/>
                </a:solidFill>
                <a:latin typeface="Calibri" pitchFamily="34" charset="0"/>
                <a:cs typeface="Calibri" pitchFamily="34" charset="0"/>
              </a:rPr>
              <a:t>rurales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para</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asegurar</a:t>
            </a:r>
            <a:r>
              <a:rPr kumimoji="0" lang="en-US" dirty="0" smtClean="0">
                <a:solidFill>
                  <a:srgbClr val="FFFFFF"/>
                </a:solidFill>
                <a:latin typeface="Calibri" pitchFamily="34" charset="0"/>
                <a:cs typeface="Calibri" pitchFamily="34" charset="0"/>
              </a:rPr>
              <a:t> el </a:t>
            </a:r>
            <a:r>
              <a:rPr kumimoji="0" lang="en-US" dirty="0" err="1" smtClean="0">
                <a:solidFill>
                  <a:srgbClr val="FFFFFF"/>
                </a:solidFill>
                <a:latin typeface="Calibri" pitchFamily="34" charset="0"/>
                <a:cs typeface="Calibri" pitchFamily="34" charset="0"/>
              </a:rPr>
              <a:t>cumplimiento</a:t>
            </a:r>
            <a:r>
              <a:rPr kumimoji="0" lang="en-US" dirty="0" smtClean="0">
                <a:solidFill>
                  <a:srgbClr val="FFFFFF"/>
                </a:solidFill>
                <a:latin typeface="Calibri" pitchFamily="34" charset="0"/>
                <a:cs typeface="Calibri" pitchFamily="34" charset="0"/>
              </a:rPr>
              <a:t> de lo </a:t>
            </a:r>
            <a:r>
              <a:rPr kumimoji="0" lang="en-US" dirty="0" err="1" smtClean="0">
                <a:solidFill>
                  <a:srgbClr val="FFFFFF"/>
                </a:solidFill>
                <a:latin typeface="Calibri" pitchFamily="34" charset="0"/>
                <a:cs typeface="Calibri" pitchFamily="34" charset="0"/>
              </a:rPr>
              <a:t>establecido</a:t>
            </a:r>
            <a:r>
              <a:rPr kumimoji="0" lang="en-US" dirty="0" smtClean="0">
                <a:solidFill>
                  <a:srgbClr val="FFFFFF"/>
                </a:solidFill>
                <a:latin typeface="Calibri" pitchFamily="34" charset="0"/>
                <a:cs typeface="Calibri" pitchFamily="34" charset="0"/>
              </a:rPr>
              <a:t> en el </a:t>
            </a:r>
            <a:r>
              <a:rPr kumimoji="0" lang="en-US" dirty="0" err="1" smtClean="0">
                <a:solidFill>
                  <a:srgbClr val="FFFFFF"/>
                </a:solidFill>
                <a:latin typeface="Calibri" pitchFamily="34" charset="0"/>
                <a:cs typeface="Calibri" pitchFamily="34" charset="0"/>
              </a:rPr>
              <a:t>marco</a:t>
            </a:r>
            <a:r>
              <a:rPr kumimoji="0" lang="en-US" dirty="0" smtClean="0">
                <a:solidFill>
                  <a:srgbClr val="FFFFFF"/>
                </a:solidFill>
                <a:latin typeface="Calibri" pitchFamily="34" charset="0"/>
                <a:cs typeface="Calibri" pitchFamily="34" charset="0"/>
              </a:rPr>
              <a:t> legal y de </a:t>
            </a:r>
            <a:r>
              <a:rPr kumimoji="0" lang="en-US" dirty="0" err="1" smtClean="0">
                <a:solidFill>
                  <a:srgbClr val="FFFFFF"/>
                </a:solidFill>
                <a:latin typeface="Calibri" pitchFamily="34" charset="0"/>
                <a:cs typeface="Calibri" pitchFamily="34" charset="0"/>
              </a:rPr>
              <a:t>conformidad</a:t>
            </a:r>
            <a:r>
              <a:rPr kumimoji="0" lang="en-US" dirty="0" smtClean="0">
                <a:solidFill>
                  <a:srgbClr val="FFFFFF"/>
                </a:solidFill>
                <a:latin typeface="Calibri" pitchFamily="34" charset="0"/>
                <a:cs typeface="Calibri" pitchFamily="34" charset="0"/>
              </a:rPr>
              <a:t> con el </a:t>
            </a:r>
            <a:r>
              <a:rPr kumimoji="0" lang="en-US" dirty="0" err="1" smtClean="0">
                <a:solidFill>
                  <a:srgbClr val="FFFFFF"/>
                </a:solidFill>
                <a:latin typeface="Calibri" pitchFamily="34" charset="0"/>
                <a:cs typeface="Calibri" pitchFamily="34" charset="0"/>
              </a:rPr>
              <a:t>modelo</a:t>
            </a:r>
            <a:r>
              <a:rPr kumimoji="0" lang="en-US" dirty="0" smtClean="0">
                <a:solidFill>
                  <a:srgbClr val="FFFFFF"/>
                </a:solidFill>
                <a:latin typeface="Calibri" pitchFamily="34" charset="0"/>
                <a:cs typeface="Calibri" pitchFamily="34" charset="0"/>
              </a:rPr>
              <a:t> de </a:t>
            </a:r>
            <a:r>
              <a:rPr kumimoji="0" lang="en-US" dirty="0" err="1" smtClean="0">
                <a:solidFill>
                  <a:srgbClr val="FFFFFF"/>
                </a:solidFill>
                <a:latin typeface="Calibri" pitchFamily="34" charset="0"/>
                <a:cs typeface="Calibri" pitchFamily="34" charset="0"/>
              </a:rPr>
              <a:t>gestión</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adoptado</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las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condiciones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técnico-operativas</a:t>
            </a:r>
            <a:r>
              <a:rPr kumimoji="0" lang="en-US" dirty="0" smtClean="0">
                <a:solidFill>
                  <a:srgbClr val="FFFFFF"/>
                </a:solidFill>
                <a:latin typeface="Calibri" pitchFamily="34" charset="0"/>
                <a:cs typeface="Calibri" pitchFamily="34" charset="0"/>
              </a:rPr>
              <a:t> de los </a:t>
            </a:r>
            <a:r>
              <a:rPr kumimoji="0" lang="en-US" dirty="0" err="1" smtClean="0">
                <a:solidFill>
                  <a:srgbClr val="FFFFFF"/>
                </a:solidFill>
                <a:latin typeface="Calibri" pitchFamily="34" charset="0"/>
                <a:cs typeface="Calibri" pitchFamily="34" charset="0"/>
              </a:rPr>
              <a:t>sistemas</a:t>
            </a:r>
            <a:r>
              <a:rPr kumimoji="0" lang="en-US" dirty="0" smtClean="0">
                <a:solidFill>
                  <a:srgbClr val="FFFFFF"/>
                </a:solidFill>
                <a:latin typeface="Calibri" pitchFamily="34" charset="0"/>
                <a:cs typeface="Calibri" pitchFamily="34" charset="0"/>
              </a:rPr>
              <a:t> y </a:t>
            </a:r>
            <a:r>
              <a:rPr kumimoji="0" lang="en-US" dirty="0" err="1" smtClean="0">
                <a:solidFill>
                  <a:srgbClr val="FFFFFF"/>
                </a:solidFill>
                <a:latin typeface="Calibri" pitchFamily="34" charset="0"/>
                <a:cs typeface="Calibri" pitchFamily="34" charset="0"/>
              </a:rPr>
              <a:t>las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características</a:t>
            </a:r>
            <a:r>
              <a:rPr kumimoji="0" lang="en-US" dirty="0" smtClean="0">
                <a:solidFill>
                  <a:srgbClr val="FFFFFF"/>
                </a:solidFill>
                <a:latin typeface="Calibri" pitchFamily="34" charset="0"/>
                <a:cs typeface="Calibri" pitchFamily="34" charset="0"/>
              </a:rPr>
              <a:t> </a:t>
            </a:r>
            <a:r>
              <a:rPr kumimoji="0" lang="en-US" dirty="0" err="1" smtClean="0">
                <a:solidFill>
                  <a:srgbClr val="FFFFFF"/>
                </a:solidFill>
                <a:latin typeface="Calibri" pitchFamily="34" charset="0"/>
                <a:cs typeface="Calibri" pitchFamily="34" charset="0"/>
              </a:rPr>
              <a:t>socioeconómicas</a:t>
            </a:r>
            <a:r>
              <a:rPr kumimoji="0" lang="en-US" dirty="0" smtClean="0">
                <a:solidFill>
                  <a:srgbClr val="FFFFFF"/>
                </a:solidFill>
                <a:latin typeface="Calibri" pitchFamily="34" charset="0"/>
                <a:cs typeface="Calibri" pitchFamily="34" charset="0"/>
              </a:rPr>
              <a:t> del </a:t>
            </a:r>
            <a:r>
              <a:rPr kumimoji="0" lang="en-US" dirty="0" err="1" smtClean="0">
                <a:solidFill>
                  <a:srgbClr val="FFFFFF"/>
                </a:solidFill>
                <a:latin typeface="Calibri" pitchFamily="34" charset="0"/>
                <a:cs typeface="Calibri" pitchFamily="34" charset="0"/>
              </a:rPr>
              <a:t>ámbito</a:t>
            </a:r>
            <a:r>
              <a:rPr kumimoji="0" lang="en-US" dirty="0" smtClean="0">
                <a:solidFill>
                  <a:srgbClr val="FFFFFF"/>
                </a:solidFill>
                <a:latin typeface="Calibri" pitchFamily="34" charset="0"/>
                <a:cs typeface="Calibri" pitchFamily="34" charset="0"/>
              </a:rPr>
              <a:t> de </a:t>
            </a:r>
            <a:r>
              <a:rPr kumimoji="0" lang="en-US" dirty="0" err="1" smtClean="0">
                <a:solidFill>
                  <a:srgbClr val="FFFFFF"/>
                </a:solidFill>
                <a:latin typeface="Calibri" pitchFamily="34" charset="0"/>
                <a:cs typeface="Calibri" pitchFamily="34" charset="0"/>
              </a:rPr>
              <a:t>aplicación</a:t>
            </a:r>
            <a:r>
              <a:rPr kumimoji="0" lang="en-US" dirty="0" smtClean="0">
                <a:solidFill>
                  <a:srgbClr val="FFFFFF"/>
                </a:solidFill>
                <a:latin typeface="Calibri" pitchFamily="34" charset="0"/>
                <a:cs typeface="Calibri" pitchFamily="34" charset="0"/>
              </a:rPr>
              <a:t>…”</a:t>
            </a:r>
            <a:endParaRPr kumimoji="0" lang="es-ES_tradnl" dirty="0" smtClean="0">
              <a:solidFill>
                <a:srgbClr val="FFFFFF"/>
              </a:solidFill>
              <a:latin typeface="Calibri" pitchFamily="34" charset="0"/>
              <a:cs typeface="Calibri" pitchFamily="34" charset="0"/>
            </a:endParaRPr>
          </a:p>
          <a:p>
            <a:pPr algn="just">
              <a:lnSpc>
                <a:spcPts val="3000"/>
              </a:lnSpc>
              <a:spcBef>
                <a:spcPts val="600"/>
              </a:spcBef>
              <a:spcAft>
                <a:spcPts val="600"/>
              </a:spcAft>
            </a:pPr>
            <a:endParaRPr kumimoji="0" lang="en-US" sz="2800" dirty="0"/>
          </a:p>
          <a:p>
            <a:pPr marL="0" lvl="1" algn="just">
              <a:spcBef>
                <a:spcPts val="600"/>
              </a:spcBef>
              <a:spcAft>
                <a:spcPts val="600"/>
              </a:spcAft>
              <a:buSzPct val="70000"/>
            </a:pPr>
            <a:endParaRPr kumimoji="0"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Tahoma" pitchFamily="34" charset="0"/>
              </a:rPr>
              <a:t>Visión</a:t>
            </a:r>
            <a:r>
              <a:rPr lang="en-US" sz="3200" dirty="0" smtClean="0">
                <a:latin typeface="Tahoma" pitchFamily="34" charset="0"/>
              </a:rPr>
              <a:t> Integral de la </a:t>
            </a:r>
            <a:r>
              <a:rPr lang="en-US" sz="3200" dirty="0" err="1" smtClean="0">
                <a:latin typeface="Tahoma" pitchFamily="34" charset="0"/>
              </a:rPr>
              <a:t>Micromedición</a:t>
            </a:r>
            <a:endParaRPr lang="en-US" sz="3200" dirty="0">
              <a:latin typeface="Calibri" pitchFamily="34" charset="0"/>
              <a:cs typeface="Calibri" pitchFamily="34" charset="0"/>
            </a:endParaRPr>
          </a:p>
        </p:txBody>
      </p:sp>
      <p:sp>
        <p:nvSpPr>
          <p:cNvPr id="772099" name="Rectangle 3"/>
          <p:cNvSpPr>
            <a:spLocks noChangeArrowheads="1"/>
          </p:cNvSpPr>
          <p:nvPr/>
        </p:nvSpPr>
        <p:spPr bwMode="auto">
          <a:xfrm>
            <a:off x="518984" y="1445741"/>
            <a:ext cx="8366811" cy="4992129"/>
          </a:xfrm>
          <a:prstGeom prst="rect">
            <a:avLst/>
          </a:prstGeom>
          <a:noFill/>
          <a:ln w="9525">
            <a:noFill/>
            <a:miter lim="800000"/>
            <a:headEnd/>
            <a:tailEnd/>
          </a:ln>
          <a:effectLst/>
        </p:spPr>
        <p:txBody>
          <a:bodyPr/>
          <a:lstStyle/>
          <a:p>
            <a:pPr algn="just">
              <a:lnSpc>
                <a:spcPts val="3000"/>
              </a:lnSpc>
              <a:spcBef>
                <a:spcPts val="600"/>
              </a:spcBef>
              <a:spcAft>
                <a:spcPts val="600"/>
              </a:spcAft>
            </a:pPr>
            <a:endParaRPr kumimoji="0" lang="en-US" sz="2800" dirty="0"/>
          </a:p>
          <a:p>
            <a:pPr marL="0" lvl="1" algn="just">
              <a:spcBef>
                <a:spcPts val="600"/>
              </a:spcBef>
              <a:spcAft>
                <a:spcPts val="600"/>
              </a:spcAft>
              <a:buSzPct val="70000"/>
            </a:pPr>
            <a:endParaRPr kumimoji="0" lang="en-US" sz="2800" dirty="0"/>
          </a:p>
        </p:txBody>
      </p:sp>
      <p:graphicFrame>
        <p:nvGraphicFramePr>
          <p:cNvPr id="4" name="3 Diagrama"/>
          <p:cNvGraphicFramePr/>
          <p:nvPr/>
        </p:nvGraphicFramePr>
        <p:xfrm>
          <a:off x="1198605" y="1173891"/>
          <a:ext cx="6598509" cy="510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 </a:t>
            </a:r>
            <a:r>
              <a:rPr lang="es-AR" sz="3200" dirty="0" smtClean="0">
                <a:latin typeface="Calibri" pitchFamily="34" charset="0"/>
                <a:cs typeface="Calibri" pitchFamily="34" charset="0"/>
              </a:rPr>
              <a:t>Visión Relativa de la </a:t>
            </a:r>
            <a:r>
              <a:rPr lang="es-AR" sz="3200" dirty="0" err="1" smtClean="0">
                <a:latin typeface="Calibri" pitchFamily="34" charset="0"/>
                <a:cs typeface="Calibri" pitchFamily="34" charset="0"/>
              </a:rPr>
              <a:t>Micromedición</a:t>
            </a:r>
            <a:endParaRPr lang="es-AR" sz="3200" dirty="0">
              <a:latin typeface="Calibri" pitchFamily="34" charset="0"/>
              <a:cs typeface="Calibri" pitchFamily="34"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346886" y="1470454"/>
            <a:ext cx="6771503"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200" dirty="0" smtClean="0">
                <a:latin typeface="Calibri" pitchFamily="34" charset="0"/>
                <a:cs typeface="Calibri" pitchFamily="34" charset="0"/>
              </a:rPr>
              <a:t> Visión Relativa desde el </a:t>
            </a:r>
            <a:r>
              <a:rPr lang="es-AR" sz="3200" dirty="0" err="1" smtClean="0">
                <a:latin typeface="Calibri" pitchFamily="34" charset="0"/>
                <a:cs typeface="Calibri" pitchFamily="34" charset="0"/>
              </a:rPr>
              <a:t>Indice</a:t>
            </a:r>
            <a:r>
              <a:rPr lang="es-AR" sz="3200" dirty="0" smtClean="0">
                <a:latin typeface="Calibri" pitchFamily="34" charset="0"/>
                <a:cs typeface="Calibri" pitchFamily="34" charset="0"/>
              </a:rPr>
              <a:t> de ANC</a:t>
            </a:r>
            <a:endParaRPr lang="es-AR" sz="3200" dirty="0">
              <a:latin typeface="Calibri" pitchFamily="34" charset="0"/>
              <a:cs typeface="Calibri" pitchFamily="34"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31340" y="1297460"/>
            <a:ext cx="8291383" cy="3410464"/>
          </a:xfrm>
          <a:prstGeom prst="rect">
            <a:avLst/>
          </a:prstGeom>
          <a:noFill/>
          <a:ln w="9525">
            <a:noFill/>
            <a:miter lim="800000"/>
            <a:headEnd/>
            <a:tailEnd/>
          </a:ln>
        </p:spPr>
      </p:pic>
      <p:sp>
        <p:nvSpPr>
          <p:cNvPr id="6" name="5 Rectángulo"/>
          <p:cNvSpPr/>
          <p:nvPr/>
        </p:nvSpPr>
        <p:spPr>
          <a:xfrm>
            <a:off x="593124" y="4868563"/>
            <a:ext cx="8217244" cy="1671227"/>
          </a:xfrm>
          <a:prstGeom prst="rect">
            <a:avLst/>
          </a:prstGeom>
        </p:spPr>
        <p:txBody>
          <a:bodyPr wrap="square">
            <a:spAutoFit/>
          </a:bodyPr>
          <a:lstStyle/>
          <a:p>
            <a:pPr algn="just"/>
            <a:r>
              <a:rPr lang="es-AR" sz="1200" dirty="0" smtClean="0"/>
              <a:t>Los valores de IANC obtenidos son elevados en el contexto de América Latina debido a que los sistemas no cuentan con herramientas básicas como censo de usuarios, catastro de redes y modelación matemática, que les permita controlar el destino de las aguas suministradas a los usuarios. Estos valores pueden modificarse sensiblemente cuando se cuente con macro medición permanente del caudal suministrado y se conozca el patrón de consumo de los usuarios (incluso antes de contar con micro medición efectiva universal). </a:t>
            </a:r>
            <a:r>
              <a:rPr lang="es-AR" sz="1200" u="sng" dirty="0" smtClean="0"/>
              <a:t>Por tanto no se recomienda utilizar este indicador dentro de los de línea base</a:t>
            </a:r>
            <a:r>
              <a:rPr lang="es-AR" sz="1200" dirty="0" smtClean="0"/>
              <a:t>.</a:t>
            </a:r>
          </a:p>
          <a:p>
            <a:pPr algn="just"/>
            <a:r>
              <a:rPr lang="es-AR" sz="1200" dirty="0" smtClean="0">
                <a:latin typeface="Calibri" pitchFamily="34" charset="0"/>
                <a:cs typeface="Calibri" pitchFamily="34" charset="0"/>
              </a:rPr>
              <a:t>Fuente: LATIN </a:t>
            </a:r>
            <a:r>
              <a:rPr lang="es-AR" sz="1200" dirty="0" err="1" smtClean="0">
                <a:latin typeface="Calibri" pitchFamily="34" charset="0"/>
                <a:cs typeface="Calibri" pitchFamily="34" charset="0"/>
              </a:rPr>
              <a:t>Consult</a:t>
            </a:r>
            <a:r>
              <a:rPr lang="es-AR" sz="1200" dirty="0" smtClean="0">
                <a:latin typeface="Calibri" pitchFamily="34" charset="0"/>
                <a:cs typeface="Calibri" pitchFamily="34" charset="0"/>
              </a:rPr>
              <a:t> – SABESP – “Asistencia Técnica a los Prestadores de Servicios de los Municipios beneficiarios del PROMOSAS” -</a:t>
            </a:r>
            <a:endParaRPr lang="es-AR"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Calibri" pitchFamily="34" charset="0"/>
                <a:cs typeface="Calibri" pitchFamily="34" charset="0"/>
              </a:rPr>
              <a:t>Documentos</a:t>
            </a:r>
            <a:r>
              <a:rPr lang="en-US" sz="3200" dirty="0" smtClean="0">
                <a:latin typeface="Calibri" pitchFamily="34" charset="0"/>
                <a:cs typeface="Calibri" pitchFamily="34" charset="0"/>
              </a:rPr>
              <a:t> de la </a:t>
            </a:r>
            <a:r>
              <a:rPr lang="en-US" sz="3200" dirty="0" err="1" smtClean="0">
                <a:latin typeface="Calibri" pitchFamily="34" charset="0"/>
                <a:cs typeface="Calibri" pitchFamily="34" charset="0"/>
              </a:rPr>
              <a:t>estrategia</a:t>
            </a:r>
            <a:endParaRPr lang="en-US" sz="3200" dirty="0">
              <a:latin typeface="Calibri" pitchFamily="34" charset="0"/>
              <a:cs typeface="Calibri" pitchFamily="34" charset="0"/>
            </a:endParaRPr>
          </a:p>
        </p:txBody>
      </p:sp>
      <p:sp>
        <p:nvSpPr>
          <p:cNvPr id="772099" name="Rectangle 3"/>
          <p:cNvSpPr>
            <a:spLocks noChangeArrowheads="1"/>
          </p:cNvSpPr>
          <p:nvPr/>
        </p:nvSpPr>
        <p:spPr bwMode="auto">
          <a:xfrm>
            <a:off x="518984" y="1445741"/>
            <a:ext cx="8366811" cy="4992129"/>
          </a:xfrm>
          <a:prstGeom prst="rect">
            <a:avLst/>
          </a:prstGeom>
          <a:noFill/>
          <a:ln w="9525">
            <a:noFill/>
            <a:miter lim="800000"/>
            <a:headEnd/>
            <a:tailEnd/>
          </a:ln>
          <a:effectLst/>
        </p:spPr>
        <p:txBody>
          <a:bodyPr/>
          <a:lstStyle/>
          <a:p>
            <a:pPr algn="just">
              <a:lnSpc>
                <a:spcPts val="3000"/>
              </a:lnSpc>
              <a:spcBef>
                <a:spcPts val="600"/>
              </a:spcBef>
              <a:spcAft>
                <a:spcPts val="600"/>
              </a:spcAft>
            </a:pPr>
            <a:endParaRPr kumimoji="0" lang="en-US" sz="2800" dirty="0"/>
          </a:p>
          <a:p>
            <a:pPr marL="0" lvl="1" algn="just">
              <a:spcBef>
                <a:spcPts val="600"/>
              </a:spcBef>
              <a:spcAft>
                <a:spcPts val="600"/>
              </a:spcAft>
              <a:buSzPct val="70000"/>
            </a:pPr>
            <a:endParaRPr kumimoji="0" lang="en-US" sz="2800" dirty="0"/>
          </a:p>
        </p:txBody>
      </p:sp>
      <p:graphicFrame>
        <p:nvGraphicFramePr>
          <p:cNvPr id="4" name="3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Calibri" pitchFamily="34" charset="0"/>
                <a:cs typeface="Calibri" pitchFamily="34" charset="0"/>
              </a:rPr>
              <a:t>Documentación</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Complementaria</a:t>
            </a:r>
            <a:endParaRPr lang="en-US" sz="3200" dirty="0">
              <a:latin typeface="Calibri" pitchFamily="34" charset="0"/>
              <a:cs typeface="Calibri" pitchFamily="34" charset="0"/>
            </a:endParaRPr>
          </a:p>
        </p:txBody>
      </p:sp>
      <p:sp>
        <p:nvSpPr>
          <p:cNvPr id="772099" name="Rectangle 3"/>
          <p:cNvSpPr>
            <a:spLocks noChangeArrowheads="1"/>
          </p:cNvSpPr>
          <p:nvPr/>
        </p:nvSpPr>
        <p:spPr bwMode="auto">
          <a:xfrm>
            <a:off x="518984" y="1507524"/>
            <a:ext cx="8366811" cy="4930346"/>
          </a:xfrm>
          <a:prstGeom prst="rect">
            <a:avLst/>
          </a:prstGeom>
          <a:noFill/>
          <a:ln w="9525">
            <a:noFill/>
            <a:miter lim="800000"/>
            <a:headEnd/>
            <a:tailEnd/>
          </a:ln>
          <a:effectLst/>
        </p:spPr>
        <p:txBody>
          <a:bodyPr/>
          <a:lstStyle/>
          <a:p>
            <a:pPr algn="just">
              <a:lnSpc>
                <a:spcPts val="3000"/>
              </a:lnSpc>
              <a:spcBef>
                <a:spcPts val="600"/>
              </a:spcBef>
              <a:spcAft>
                <a:spcPts val="600"/>
              </a:spcAft>
            </a:pPr>
            <a:r>
              <a:rPr lang="es-AR" dirty="0" smtClean="0">
                <a:latin typeface="Calibri" pitchFamily="34" charset="0"/>
                <a:cs typeface="Calibri" pitchFamily="34" charset="0"/>
              </a:rPr>
              <a:t>A partir de las Guías Estratégicas básicas cuyo contenido ha sido descripto, es necesario definir la documentación complementaria generada por el ERSAPS para facilitar el proceso de formulación, implementación y gestión sustentable del Plan Municipal de </a:t>
            </a:r>
            <a:r>
              <a:rPr lang="es-AR" dirty="0" err="1" smtClean="0">
                <a:latin typeface="Calibri" pitchFamily="34" charset="0"/>
                <a:cs typeface="Calibri" pitchFamily="34" charset="0"/>
              </a:rPr>
              <a:t>Micromedición</a:t>
            </a:r>
            <a:r>
              <a:rPr lang="es-AR" dirty="0" smtClean="0">
                <a:latin typeface="Calibri" pitchFamily="34" charset="0"/>
                <a:cs typeface="Calibri" pitchFamily="34" charset="0"/>
              </a:rPr>
              <a:t> y de los Programas de Ejecución.</a:t>
            </a:r>
          </a:p>
          <a:p>
            <a:pPr algn="just">
              <a:lnSpc>
                <a:spcPts val="3000"/>
              </a:lnSpc>
              <a:spcBef>
                <a:spcPts val="600"/>
              </a:spcBef>
              <a:spcAft>
                <a:spcPts val="600"/>
              </a:spcAft>
            </a:pPr>
            <a:r>
              <a:rPr lang="es-AR" dirty="0" smtClean="0">
                <a:latin typeface="Calibri" pitchFamily="34" charset="0"/>
                <a:cs typeface="Calibri" pitchFamily="34" charset="0"/>
              </a:rPr>
              <a:t>Así tendremos los siguientes documentos:</a:t>
            </a:r>
          </a:p>
          <a:p>
            <a:pPr marL="1371600" lvl="2" indent="-457200" algn="just">
              <a:lnSpc>
                <a:spcPts val="3000"/>
              </a:lnSpc>
              <a:spcBef>
                <a:spcPts val="600"/>
              </a:spcBef>
              <a:spcAft>
                <a:spcPts val="600"/>
              </a:spcAft>
              <a:buFont typeface="+mj-lt"/>
              <a:buAutoNum type="alphaLcPeriod"/>
            </a:pPr>
            <a:r>
              <a:rPr lang="es-AR" dirty="0" smtClean="0">
                <a:latin typeface="Calibri" pitchFamily="34" charset="0"/>
                <a:cs typeface="Calibri" pitchFamily="34" charset="0"/>
              </a:rPr>
              <a:t>Guía de Selección de Equipamiento</a:t>
            </a:r>
          </a:p>
          <a:p>
            <a:pPr marL="1371600" lvl="2" indent="-457200" algn="just">
              <a:lnSpc>
                <a:spcPts val="3000"/>
              </a:lnSpc>
              <a:spcBef>
                <a:spcPts val="600"/>
              </a:spcBef>
              <a:spcAft>
                <a:spcPts val="600"/>
              </a:spcAft>
              <a:buFont typeface="+mj-lt"/>
              <a:buAutoNum type="alphaLcPeriod"/>
            </a:pPr>
            <a:r>
              <a:rPr lang="es-AR" dirty="0" smtClean="0">
                <a:latin typeface="Calibri" pitchFamily="34" charset="0"/>
                <a:cs typeface="Calibri" pitchFamily="34" charset="0"/>
              </a:rPr>
              <a:t>Guías de Sistemas de Adquisición de Bienes y Servicios</a:t>
            </a:r>
          </a:p>
          <a:p>
            <a:pPr marL="1371600" lvl="2" indent="-457200" algn="just">
              <a:lnSpc>
                <a:spcPts val="3000"/>
              </a:lnSpc>
              <a:spcBef>
                <a:spcPts val="600"/>
              </a:spcBef>
              <a:spcAft>
                <a:spcPts val="600"/>
              </a:spcAft>
              <a:buFont typeface="+mj-lt"/>
              <a:buAutoNum type="alphaLcPeriod"/>
            </a:pPr>
            <a:r>
              <a:rPr lang="es-AR" dirty="0" smtClean="0">
                <a:latin typeface="Calibri" pitchFamily="34" charset="0"/>
                <a:cs typeface="Calibri" pitchFamily="34" charset="0"/>
              </a:rPr>
              <a:t>Guía de Procedimientos de Gestión Integral</a:t>
            </a:r>
          </a:p>
          <a:p>
            <a:pPr marL="1371600" lvl="2" indent="-457200" algn="just">
              <a:lnSpc>
                <a:spcPts val="3000"/>
              </a:lnSpc>
              <a:spcBef>
                <a:spcPts val="600"/>
              </a:spcBef>
              <a:spcAft>
                <a:spcPts val="600"/>
              </a:spcAft>
              <a:buFont typeface="+mj-lt"/>
              <a:buAutoNum type="alphaLcPeriod"/>
            </a:pPr>
            <a:r>
              <a:rPr lang="es-AR" dirty="0" smtClean="0">
                <a:latin typeface="Calibri" pitchFamily="34" charset="0"/>
                <a:cs typeface="Calibri" pitchFamily="34" charset="0"/>
              </a:rPr>
              <a:t>Guía de Procedimientos de Contrastación y Calibración</a:t>
            </a:r>
          </a:p>
          <a:p>
            <a:pPr algn="just">
              <a:spcBef>
                <a:spcPts val="600"/>
              </a:spcBef>
              <a:spcAft>
                <a:spcPts val="600"/>
              </a:spcAft>
            </a:pPr>
            <a:endParaRPr lang="es-AR" dirty="0" smtClean="0">
              <a:latin typeface="Calibri" pitchFamily="34" charset="0"/>
              <a:cs typeface="Calibri" pitchFamily="34" charset="0"/>
            </a:endParaRPr>
          </a:p>
          <a:p>
            <a:pPr algn="just">
              <a:spcBef>
                <a:spcPts val="600"/>
              </a:spcBef>
              <a:spcAft>
                <a:spcPts val="600"/>
              </a:spcAft>
            </a:pPr>
            <a:endParaRPr lang="es-AR" dirty="0" smtClean="0">
              <a:latin typeface="Calibri" pitchFamily="34" charset="0"/>
              <a:cs typeface="Calibri" pitchFamily="34" charset="0"/>
            </a:endParaRPr>
          </a:p>
          <a:p>
            <a:pPr algn="just">
              <a:spcBef>
                <a:spcPts val="600"/>
              </a:spcBef>
              <a:spcAft>
                <a:spcPts val="600"/>
              </a:spcAft>
            </a:pPr>
            <a:endParaRPr lang="es-AR" dirty="0" smtClean="0">
              <a:latin typeface="Calibri" pitchFamily="34" charset="0"/>
              <a:cs typeface="Calibri" pitchFamily="34" charset="0"/>
            </a:endParaRPr>
          </a:p>
          <a:p>
            <a:pPr algn="just">
              <a:spcBef>
                <a:spcPts val="600"/>
              </a:spcBef>
              <a:spcAft>
                <a:spcPts val="600"/>
              </a:spcAft>
            </a:pPr>
            <a:endParaRPr lang="es-AR" dirty="0" smtClean="0">
              <a:latin typeface="Calibri" pitchFamily="34" charset="0"/>
              <a:cs typeface="Calibri" pitchFamily="34" charset="0"/>
            </a:endParaRPr>
          </a:p>
          <a:p>
            <a:pPr algn="just">
              <a:spcBef>
                <a:spcPts val="600"/>
              </a:spcBef>
              <a:spcAft>
                <a:spcPts val="600"/>
              </a:spcAft>
            </a:pPr>
            <a:r>
              <a:rPr lang="es-AR" dirty="0" smtClean="0">
                <a:latin typeface="Calibri" pitchFamily="34" charset="0"/>
                <a:cs typeface="Calibri" pitchFamily="34" charset="0"/>
              </a:rPr>
              <a:t> </a:t>
            </a:r>
            <a:endParaRPr kumimoji="0"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261938" y="152400"/>
            <a:ext cx="8786812" cy="1143000"/>
          </a:xfrm>
        </p:spPr>
        <p:txBody>
          <a:bodyPr/>
          <a:lstStyle/>
          <a:p>
            <a:r>
              <a:rPr lang="en-US" sz="3200" dirty="0" err="1" smtClean="0">
                <a:latin typeface="Calibri" pitchFamily="34" charset="0"/>
                <a:cs typeface="Calibri" pitchFamily="34" charset="0"/>
              </a:rPr>
              <a:t>Análisis</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Experiencias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Nacionales</a:t>
            </a:r>
            <a:endParaRPr lang="en-US" sz="3200" dirty="0">
              <a:latin typeface="Calibri" pitchFamily="34" charset="0"/>
              <a:cs typeface="Calibri" pitchFamily="34" charset="0"/>
            </a:endParaRPr>
          </a:p>
        </p:txBody>
      </p:sp>
      <p:sp>
        <p:nvSpPr>
          <p:cNvPr id="739331" name="Rectangle 3"/>
          <p:cNvSpPr>
            <a:spLocks noChangeArrowheads="1"/>
          </p:cNvSpPr>
          <p:nvPr/>
        </p:nvSpPr>
        <p:spPr bwMode="auto">
          <a:xfrm>
            <a:off x="520700" y="1530350"/>
            <a:ext cx="8089900" cy="4870450"/>
          </a:xfrm>
          <a:prstGeom prst="rect">
            <a:avLst/>
          </a:prstGeom>
          <a:noFill/>
          <a:ln w="9525">
            <a:noFill/>
            <a:miter lim="800000"/>
            <a:headEnd/>
            <a:tailEnd/>
          </a:ln>
          <a:effectLst/>
        </p:spPr>
        <p:txBody>
          <a:bodyPr/>
          <a:lstStyle/>
          <a:p>
            <a:pPr algn="just">
              <a:lnSpc>
                <a:spcPct val="150000"/>
              </a:lnSpc>
            </a:pPr>
            <a:r>
              <a:rPr lang="es-MX" sz="2400" dirty="0" smtClean="0">
                <a:latin typeface="Calibri" pitchFamily="34" charset="0"/>
                <a:cs typeface="Calibri" pitchFamily="34" charset="0"/>
              </a:rPr>
              <a:t>ERSAPS ha definido los objetivos específicos del Proyecto, entre los cuales se ha incluido el análisis de experiencias nacionales vinculadas a las  experiencias nacionales de implementación de </a:t>
            </a:r>
            <a:r>
              <a:rPr lang="es-MX" sz="2400" dirty="0" err="1" smtClean="0">
                <a:latin typeface="Calibri" pitchFamily="34" charset="0"/>
                <a:cs typeface="Calibri" pitchFamily="34" charset="0"/>
              </a:rPr>
              <a:t>micromedición</a:t>
            </a:r>
            <a:r>
              <a:rPr lang="es-MX" sz="2400" dirty="0" smtClean="0">
                <a:latin typeface="Calibri" pitchFamily="34" charset="0"/>
                <a:cs typeface="Calibri" pitchFamily="34" charset="0"/>
              </a:rPr>
              <a:t>, fundamentalmente en las ciudades beneficiadas con el proyecto “Proyecto de Modernización del Sector de Agua y Saneamiento” – PROMOSAS - y de experiencias en otras ciudades consideradas relevantes.</a:t>
            </a:r>
            <a:endParaRPr lang="es-AR" sz="2400" dirty="0" smtClean="0">
              <a:latin typeface="Calibri" pitchFamily="34" charset="0"/>
              <a:cs typeface="Calibri" pitchFamily="34" charset="0"/>
            </a:endParaRPr>
          </a:p>
          <a:p>
            <a:pPr algn="just">
              <a:spcBef>
                <a:spcPct val="60000"/>
              </a:spcBef>
              <a:buSzPct val="70000"/>
              <a:buFont typeface="Wingdings 2" pitchFamily="18" charset="2"/>
              <a:buNone/>
            </a:pPr>
            <a:endParaRPr kumimoji="0" lang="en-US" sz="2400" dirty="0"/>
          </a:p>
          <a:p>
            <a:pPr algn="just">
              <a:spcBef>
                <a:spcPct val="60000"/>
              </a:spcBef>
              <a:buSzPct val="70000"/>
              <a:buFont typeface="Wingdings 2" pitchFamily="18" charset="2"/>
              <a:buNone/>
            </a:pPr>
            <a:r>
              <a:rPr kumimoji="0" lang="en-US" sz="2200" dirty="0"/>
              <a:t> </a:t>
            </a:r>
            <a:endParaRPr kumimoji="0"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2" end="2"/>
                                            </p:txEl>
                                          </p:spTgt>
                                        </p:tgtEl>
                                        <p:attrNameLst>
                                          <p:attrName>style.visibility</p:attrName>
                                        </p:attrNameLst>
                                      </p:cBhvr>
                                      <p:to>
                                        <p:strVal val="visible"/>
                                      </p:to>
                                    </p:set>
                                    <p:anim calcmode="lin" valueType="num">
                                      <p:cBhvr additive="base">
                                        <p:cTn id="7" dur="500" fill="hold"/>
                                        <p:tgtEl>
                                          <p:spTgt spid="73933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298450" y="339725"/>
            <a:ext cx="8845550" cy="903288"/>
          </a:xfrm>
        </p:spPr>
        <p:txBody>
          <a:bodyPr/>
          <a:lstStyle/>
          <a:p>
            <a:r>
              <a:rPr lang="en-US" sz="3200" dirty="0" smtClean="0">
                <a:latin typeface="Tahoma" pitchFamily="34" charset="0"/>
              </a:rPr>
              <a:t>   Plan Municipal de </a:t>
            </a:r>
            <a:r>
              <a:rPr lang="en-US" sz="3200" dirty="0" err="1" smtClean="0">
                <a:latin typeface="Tahoma" pitchFamily="34" charset="0"/>
              </a:rPr>
              <a:t>Micromedición</a:t>
            </a:r>
            <a:endParaRPr lang="en-US" sz="3200" dirty="0">
              <a:latin typeface="Tahoma" pitchFamily="34" charset="0"/>
            </a:endParaRPr>
          </a:p>
        </p:txBody>
      </p:sp>
      <p:sp>
        <p:nvSpPr>
          <p:cNvPr id="743427" name="Rectangle 3"/>
          <p:cNvSpPr>
            <a:spLocks noChangeArrowheads="1"/>
          </p:cNvSpPr>
          <p:nvPr/>
        </p:nvSpPr>
        <p:spPr bwMode="auto">
          <a:xfrm>
            <a:off x="520700" y="1449388"/>
            <a:ext cx="8328025" cy="4951412"/>
          </a:xfrm>
          <a:prstGeom prst="rect">
            <a:avLst/>
          </a:prstGeom>
          <a:noFill/>
          <a:ln w="9525">
            <a:noFill/>
            <a:miter lim="800000"/>
            <a:headEnd/>
            <a:tailEnd/>
          </a:ln>
          <a:effectLst/>
        </p:spPr>
        <p:txBody>
          <a:bodyPr/>
          <a:lstStyle/>
          <a:p>
            <a:pPr marL="742950" lvl="1" indent="-285750" algn="just">
              <a:lnSpc>
                <a:spcPct val="130000"/>
              </a:lnSpc>
              <a:spcBef>
                <a:spcPct val="40000"/>
              </a:spcBef>
              <a:buSzPct val="70000"/>
            </a:pPr>
            <a:endParaRPr kumimoji="0" lang="en-US" dirty="0"/>
          </a:p>
        </p:txBody>
      </p:sp>
      <p:graphicFrame>
        <p:nvGraphicFramePr>
          <p:cNvPr id="8" name="7 Diagrama"/>
          <p:cNvGraphicFramePr/>
          <p:nvPr/>
        </p:nvGraphicFramePr>
        <p:xfrm>
          <a:off x="971600" y="1397000"/>
          <a:ext cx="7560840" cy="505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743427">
                                            <p:txEl>
                                              <p:pRg st="0" end="0"/>
                                            </p:txEl>
                                          </p:spTgt>
                                        </p:tgtEl>
                                        <p:attrNameLst>
                                          <p:attrName>style.visibility</p:attrName>
                                        </p:attrNameLst>
                                      </p:cBhvr>
                                      <p:to>
                                        <p:strVal val="visible"/>
                                      </p:to>
                                    </p:set>
                                    <p:anim calcmode="lin" valueType="num">
                                      <p:cBhvr additive="base">
                                        <p:cTn id="7" dur="500" fill="hold"/>
                                        <p:tgtEl>
                                          <p:spTgt spid="7434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7" grpId="0" build="p" bldLvl="3"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298450" y="339725"/>
            <a:ext cx="8845550" cy="903288"/>
          </a:xfrm>
        </p:spPr>
        <p:txBody>
          <a:bodyPr/>
          <a:lstStyle/>
          <a:p>
            <a:r>
              <a:rPr lang="en-US" sz="3200" dirty="0" smtClean="0">
                <a:latin typeface="Tahoma" pitchFamily="34" charset="0"/>
              </a:rPr>
              <a:t> </a:t>
            </a:r>
            <a:r>
              <a:rPr lang="en-US" sz="3200" dirty="0" err="1" smtClean="0">
                <a:latin typeface="Calibri" pitchFamily="34" charset="0"/>
                <a:cs typeface="Calibri" pitchFamily="34" charset="0"/>
              </a:rPr>
              <a:t>Programas</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Implantación</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Micromedición</a:t>
            </a:r>
            <a:endParaRPr lang="en-US" sz="3200" dirty="0">
              <a:latin typeface="Calibri" pitchFamily="34" charset="0"/>
              <a:cs typeface="Calibri" pitchFamily="34" charset="0"/>
            </a:endParaRPr>
          </a:p>
        </p:txBody>
      </p:sp>
      <p:sp>
        <p:nvSpPr>
          <p:cNvPr id="743427" name="Rectangle 3"/>
          <p:cNvSpPr>
            <a:spLocks noChangeArrowheads="1"/>
          </p:cNvSpPr>
          <p:nvPr/>
        </p:nvSpPr>
        <p:spPr bwMode="auto">
          <a:xfrm>
            <a:off x="520700" y="1449388"/>
            <a:ext cx="8328025" cy="4951412"/>
          </a:xfrm>
          <a:prstGeom prst="rect">
            <a:avLst/>
          </a:prstGeom>
          <a:noFill/>
          <a:ln w="9525">
            <a:noFill/>
            <a:miter lim="800000"/>
            <a:headEnd/>
            <a:tailEnd/>
          </a:ln>
          <a:effectLst/>
        </p:spPr>
        <p:txBody>
          <a:bodyPr/>
          <a:lstStyle/>
          <a:p>
            <a:pPr marL="742950" lvl="1" indent="-285750" algn="just">
              <a:lnSpc>
                <a:spcPct val="130000"/>
              </a:lnSpc>
              <a:spcBef>
                <a:spcPct val="40000"/>
              </a:spcBef>
              <a:buSzPct val="70000"/>
            </a:pPr>
            <a:endParaRPr kumimoji="0" lang="en-US" dirty="0"/>
          </a:p>
        </p:txBody>
      </p:sp>
      <p:graphicFrame>
        <p:nvGraphicFramePr>
          <p:cNvPr id="5" name="4 Diagrama"/>
          <p:cNvGraphicFramePr/>
          <p:nvPr/>
        </p:nvGraphicFramePr>
        <p:xfrm>
          <a:off x="1585784" y="135993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743427">
                                            <p:txEl>
                                              <p:pRg st="0" end="0"/>
                                            </p:txEl>
                                          </p:spTgt>
                                        </p:tgtEl>
                                        <p:attrNameLst>
                                          <p:attrName>style.visibility</p:attrName>
                                        </p:attrNameLst>
                                      </p:cBhvr>
                                      <p:to>
                                        <p:strVal val="visible"/>
                                      </p:to>
                                    </p:set>
                                    <p:anim calcmode="lin" valueType="num">
                                      <p:cBhvr additive="base">
                                        <p:cTn id="7" dur="500" fill="hold"/>
                                        <p:tgtEl>
                                          <p:spTgt spid="7434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34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7" grpId="0" build="p" bldLvl="3"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Tahoma" pitchFamily="34" charset="0"/>
              </a:rPr>
              <a:t>Proceso</a:t>
            </a:r>
            <a:r>
              <a:rPr lang="en-US" sz="3200" dirty="0" smtClean="0">
                <a:latin typeface="Tahoma" pitchFamily="34" charset="0"/>
              </a:rPr>
              <a:t> de </a:t>
            </a:r>
            <a:r>
              <a:rPr lang="en-US" sz="3200" dirty="0" err="1" smtClean="0">
                <a:latin typeface="Tahoma" pitchFamily="34" charset="0"/>
              </a:rPr>
              <a:t>Formulación</a:t>
            </a:r>
            <a:r>
              <a:rPr lang="en-US" sz="3200" dirty="0" smtClean="0">
                <a:latin typeface="Tahoma" pitchFamily="34" charset="0"/>
              </a:rPr>
              <a:t> del Plan</a:t>
            </a:r>
            <a:endParaRPr lang="en-US" sz="3200" dirty="0">
              <a:latin typeface="Tahoma" pitchFamily="34" charset="0"/>
            </a:endParaRPr>
          </a:p>
        </p:txBody>
      </p:sp>
      <p:graphicFrame>
        <p:nvGraphicFramePr>
          <p:cNvPr id="4" name="3 Diagrama"/>
          <p:cNvGraphicFramePr/>
          <p:nvPr/>
        </p:nvGraphicFramePr>
        <p:xfrm>
          <a:off x="518984" y="1692875"/>
          <a:ext cx="8366811" cy="4744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298450" y="339725"/>
            <a:ext cx="8845550" cy="903288"/>
          </a:xfrm>
        </p:spPr>
        <p:txBody>
          <a:bodyPr/>
          <a:lstStyle/>
          <a:p>
            <a:pPr lvl="1"/>
            <a:r>
              <a:rPr lang="en-US" sz="3200" dirty="0">
                <a:latin typeface="Tahoma" pitchFamily="34" charset="0"/>
              </a:rPr>
              <a:t> </a:t>
            </a:r>
            <a:r>
              <a:rPr lang="en-US" sz="3200" dirty="0" err="1" smtClean="0">
                <a:latin typeface="Tahoma" pitchFamily="34" charset="0"/>
              </a:rPr>
              <a:t>Proceso</a:t>
            </a:r>
            <a:r>
              <a:rPr lang="en-US" sz="3200" dirty="0" smtClean="0">
                <a:latin typeface="Tahoma" pitchFamily="34" charset="0"/>
              </a:rPr>
              <a:t> de </a:t>
            </a:r>
            <a:r>
              <a:rPr lang="en-US" sz="3200" dirty="0" err="1" smtClean="0">
                <a:latin typeface="Tahoma" pitchFamily="34" charset="0"/>
              </a:rPr>
              <a:t>Formulación</a:t>
            </a:r>
            <a:r>
              <a:rPr lang="en-US" sz="3200" dirty="0" smtClean="0">
                <a:latin typeface="Tahoma" pitchFamily="34" charset="0"/>
              </a:rPr>
              <a:t> del Plan</a:t>
            </a:r>
            <a:endParaRPr lang="en-US" sz="3200" dirty="0">
              <a:latin typeface="Tahoma" pitchFamily="34" charset="0"/>
            </a:endParaRPr>
          </a:p>
        </p:txBody>
      </p:sp>
      <p:graphicFrame>
        <p:nvGraphicFramePr>
          <p:cNvPr id="5" name="4 Diagrama"/>
          <p:cNvGraphicFramePr/>
          <p:nvPr/>
        </p:nvGraphicFramePr>
        <p:xfrm>
          <a:off x="683568" y="1397000"/>
          <a:ext cx="777686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a:xfrm>
            <a:off x="298450" y="339725"/>
            <a:ext cx="8845550" cy="903288"/>
          </a:xfrm>
        </p:spPr>
        <p:txBody>
          <a:bodyPr/>
          <a:lstStyle/>
          <a:p>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Próximos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Pasos</a:t>
            </a:r>
            <a:endParaRPr lang="en-US" sz="3200" dirty="0">
              <a:latin typeface="Calibri" pitchFamily="34" charset="0"/>
              <a:cs typeface="Calibri" pitchFamily="34" charset="0"/>
            </a:endParaRPr>
          </a:p>
        </p:txBody>
      </p:sp>
      <p:graphicFrame>
        <p:nvGraphicFramePr>
          <p:cNvPr id="7" name="6 Diagrama"/>
          <p:cNvGraphicFramePr/>
          <p:nvPr/>
        </p:nvGraphicFramePr>
        <p:xfrm>
          <a:off x="545414" y="1449388"/>
          <a:ext cx="8328025" cy="4951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dirty="0" smtClean="0">
                <a:latin typeface="Tahoma" pitchFamily="34" charset="0"/>
              </a:rPr>
              <a:t>Plan </a:t>
            </a:r>
            <a:r>
              <a:rPr lang="en-US" dirty="0" err="1" smtClean="0">
                <a:latin typeface="Tahoma" pitchFamily="34" charset="0"/>
              </a:rPr>
              <a:t>Piloto</a:t>
            </a:r>
            <a:r>
              <a:rPr lang="en-US" dirty="0" smtClean="0">
                <a:latin typeface="Tahoma" pitchFamily="34" charset="0"/>
              </a:rPr>
              <a:t> y </a:t>
            </a:r>
            <a:r>
              <a:rPr lang="en-US" dirty="0" err="1" smtClean="0">
                <a:latin typeface="Tahoma" pitchFamily="34" charset="0"/>
              </a:rPr>
              <a:t>Capacitación</a:t>
            </a:r>
            <a:endParaRPr lang="en-US" dirty="0">
              <a:latin typeface="Tahoma" pitchFamily="34" charset="0"/>
            </a:endParaRPr>
          </a:p>
        </p:txBody>
      </p:sp>
      <p:sp>
        <p:nvSpPr>
          <p:cNvPr id="729091" name="Rectangle 3"/>
          <p:cNvSpPr>
            <a:spLocks noChangeArrowheads="1"/>
          </p:cNvSpPr>
          <p:nvPr/>
        </p:nvSpPr>
        <p:spPr bwMode="auto">
          <a:xfrm>
            <a:off x="271848" y="1390650"/>
            <a:ext cx="8573701" cy="5010150"/>
          </a:xfrm>
          <a:prstGeom prst="rect">
            <a:avLst/>
          </a:prstGeom>
          <a:noFill/>
          <a:ln w="9525">
            <a:noFill/>
            <a:miter lim="800000"/>
            <a:headEnd/>
            <a:tailEnd/>
          </a:ln>
          <a:effectLst/>
        </p:spPr>
        <p:txBody>
          <a:bodyPr/>
          <a:lstStyle/>
          <a:p>
            <a:pPr lvl="0" algn="just">
              <a:spcBef>
                <a:spcPts val="600"/>
              </a:spcBef>
              <a:spcAft>
                <a:spcPts val="600"/>
              </a:spcAft>
            </a:pPr>
            <a:r>
              <a:rPr kumimoji="0" lang="en-US" dirty="0" smtClean="0">
                <a:latin typeface="Calibri" pitchFamily="34" charset="0"/>
                <a:cs typeface="Calibri" pitchFamily="34" charset="0"/>
              </a:rPr>
              <a:t>Este Plan </a:t>
            </a:r>
            <a:r>
              <a:rPr kumimoji="0" lang="en-US" dirty="0" err="1" smtClean="0">
                <a:latin typeface="Calibri" pitchFamily="34" charset="0"/>
                <a:cs typeface="Calibri" pitchFamily="34" charset="0"/>
              </a:rPr>
              <a:t>Piloto</a:t>
            </a:r>
            <a:r>
              <a:rPr kumimoji="0" lang="en-US" dirty="0" smtClean="0">
                <a:latin typeface="Calibri" pitchFamily="34" charset="0"/>
                <a:cs typeface="Calibri" pitchFamily="34" charset="0"/>
              </a:rPr>
              <a:t> </a:t>
            </a:r>
            <a:r>
              <a:rPr kumimoji="0" lang="en-US" dirty="0" err="1" smtClean="0">
                <a:latin typeface="Calibri" pitchFamily="34" charset="0"/>
                <a:cs typeface="Calibri" pitchFamily="34" charset="0"/>
              </a:rPr>
              <a:t>es</a:t>
            </a:r>
            <a:r>
              <a:rPr kumimoji="0" lang="en-US" dirty="0" smtClean="0">
                <a:latin typeface="Calibri" pitchFamily="34" charset="0"/>
                <a:cs typeface="Calibri" pitchFamily="34" charset="0"/>
              </a:rPr>
              <a:t> un </a:t>
            </a:r>
            <a:r>
              <a:rPr kumimoji="0" lang="en-US" dirty="0" err="1" smtClean="0">
                <a:latin typeface="Calibri" pitchFamily="34" charset="0"/>
                <a:cs typeface="Calibri" pitchFamily="34" charset="0"/>
              </a:rPr>
              <a:t>objetivo</a:t>
            </a:r>
            <a:r>
              <a:rPr kumimoji="0" lang="en-US" dirty="0" smtClean="0">
                <a:latin typeface="Calibri" pitchFamily="34" charset="0"/>
                <a:cs typeface="Calibri" pitchFamily="34" charset="0"/>
              </a:rPr>
              <a:t> </a:t>
            </a:r>
            <a:r>
              <a:rPr kumimoji="0" lang="en-US" dirty="0" err="1" smtClean="0">
                <a:latin typeface="Calibri" pitchFamily="34" charset="0"/>
                <a:cs typeface="Calibri" pitchFamily="34" charset="0"/>
              </a:rPr>
              <a:t>específico</a:t>
            </a:r>
            <a:r>
              <a:rPr kumimoji="0" lang="en-US" dirty="0" smtClean="0">
                <a:latin typeface="Calibri" pitchFamily="34" charset="0"/>
                <a:cs typeface="Calibri" pitchFamily="34" charset="0"/>
              </a:rPr>
              <a:t> del </a:t>
            </a:r>
            <a:r>
              <a:rPr kumimoji="0" lang="en-US" dirty="0" err="1" smtClean="0">
                <a:latin typeface="Calibri" pitchFamily="34" charset="0"/>
                <a:cs typeface="Calibri" pitchFamily="34" charset="0"/>
              </a:rPr>
              <a:t>Proyecto</a:t>
            </a:r>
            <a:r>
              <a:rPr kumimoji="0" lang="en-US" dirty="0" smtClean="0">
                <a:latin typeface="Calibri" pitchFamily="34" charset="0"/>
                <a:cs typeface="Calibri" pitchFamily="34" charset="0"/>
              </a:rPr>
              <a:t> y se ha </a:t>
            </a:r>
            <a:r>
              <a:rPr kumimoji="0" lang="en-US" dirty="0" err="1" smtClean="0">
                <a:latin typeface="Calibri" pitchFamily="34" charset="0"/>
                <a:cs typeface="Calibri" pitchFamily="34" charset="0"/>
              </a:rPr>
              <a:t>definido</a:t>
            </a:r>
            <a:r>
              <a:rPr kumimoji="0" lang="en-US" dirty="0" smtClean="0">
                <a:latin typeface="Calibri" pitchFamily="34" charset="0"/>
                <a:cs typeface="Calibri" pitchFamily="34" charset="0"/>
              </a:rPr>
              <a:t> </a:t>
            </a:r>
            <a:r>
              <a:rPr kumimoji="0" lang="en-US" dirty="0" err="1" smtClean="0">
                <a:latin typeface="Calibri" pitchFamily="34" charset="0"/>
                <a:cs typeface="Calibri" pitchFamily="34" charset="0"/>
              </a:rPr>
              <a:t>como</a:t>
            </a:r>
            <a:r>
              <a:rPr kumimoji="0" lang="en-US" dirty="0" smtClean="0">
                <a:latin typeface="Calibri" pitchFamily="34" charset="0"/>
                <a:cs typeface="Calibri" pitchFamily="34" charset="0"/>
              </a:rPr>
              <a:t> “… </a:t>
            </a:r>
            <a:r>
              <a:rPr lang="es-MX" b="1" dirty="0" smtClean="0">
                <a:latin typeface="Calibri" pitchFamily="34" charset="0"/>
                <a:cs typeface="Calibri" pitchFamily="34" charset="0"/>
              </a:rPr>
              <a:t>Análisis preliminar de las condiciones de servicio prevalecientes en tres ciudades representativas del universo del proyecto PIAPS</a:t>
            </a:r>
            <a:r>
              <a:rPr lang="es-MX" dirty="0" smtClean="0">
                <a:latin typeface="Calibri" pitchFamily="34" charset="0"/>
                <a:cs typeface="Calibri" pitchFamily="34" charset="0"/>
              </a:rPr>
              <a:t>, con la finalidad de establecer las posibilidades de éxito de la implementación de la medición de consumos, estableciendo fortalezas y debilidades del prestador y necesidades de fortalecimiento institucional para su exitosa implementación en su jurisdicción…”.</a:t>
            </a:r>
          </a:p>
          <a:p>
            <a:pPr lvl="0" algn="just">
              <a:spcBef>
                <a:spcPts val="600"/>
              </a:spcBef>
              <a:spcAft>
                <a:spcPts val="600"/>
              </a:spcAft>
            </a:pPr>
            <a:r>
              <a:rPr lang="es-MX" dirty="0" smtClean="0">
                <a:latin typeface="Calibri" pitchFamily="34" charset="0"/>
                <a:cs typeface="Calibri" pitchFamily="34" charset="0"/>
              </a:rPr>
              <a:t>Actualmente se esta analizando la definición de los tres Municipios que serían finalmente seleccionados en consulta con el ERSAPS para el desarrollo de este Plan; y la “propuesta preliminar” incluye  en esta instancia previa a:</a:t>
            </a:r>
          </a:p>
          <a:p>
            <a:pPr marL="2286000" lvl="4" indent="-457200" algn="just">
              <a:spcBef>
                <a:spcPts val="600"/>
              </a:spcBef>
              <a:spcAft>
                <a:spcPts val="600"/>
              </a:spcAft>
              <a:buFont typeface="+mj-lt"/>
              <a:buAutoNum type="arabicPeriod"/>
            </a:pPr>
            <a:r>
              <a:rPr lang="es-MX" dirty="0" err="1" smtClean="0">
                <a:latin typeface="Calibri" pitchFamily="34" charset="0"/>
                <a:cs typeface="Calibri" pitchFamily="34" charset="0"/>
              </a:rPr>
              <a:t>Catacamas</a:t>
            </a:r>
            <a:endParaRPr lang="es-MX" dirty="0" smtClean="0">
              <a:latin typeface="Calibri" pitchFamily="34" charset="0"/>
              <a:cs typeface="Calibri" pitchFamily="34" charset="0"/>
            </a:endParaRPr>
          </a:p>
          <a:p>
            <a:pPr marL="2286000" lvl="4" indent="-457200" algn="just">
              <a:spcBef>
                <a:spcPts val="600"/>
              </a:spcBef>
              <a:spcAft>
                <a:spcPts val="600"/>
              </a:spcAft>
              <a:buFont typeface="+mj-lt"/>
              <a:buAutoNum type="arabicPeriod"/>
            </a:pPr>
            <a:r>
              <a:rPr lang="es-MX" dirty="0" smtClean="0">
                <a:latin typeface="Calibri" pitchFamily="34" charset="0"/>
                <a:cs typeface="Calibri" pitchFamily="34" charset="0"/>
              </a:rPr>
              <a:t>Santa Rita </a:t>
            </a:r>
          </a:p>
          <a:p>
            <a:pPr marL="2286000" lvl="4" indent="-457200" algn="just">
              <a:spcBef>
                <a:spcPts val="600"/>
              </a:spcBef>
              <a:spcAft>
                <a:spcPts val="600"/>
              </a:spcAft>
              <a:buFont typeface="+mj-lt"/>
              <a:buAutoNum type="arabicPeriod"/>
            </a:pPr>
            <a:r>
              <a:rPr lang="es-MX" dirty="0" err="1" smtClean="0">
                <a:latin typeface="Calibri" pitchFamily="34" charset="0"/>
                <a:cs typeface="Calibri" pitchFamily="34" charset="0"/>
              </a:rPr>
              <a:t>Gualmaca</a:t>
            </a:r>
            <a:r>
              <a:rPr lang="es-MX" dirty="0" smtClean="0">
                <a:latin typeface="Calibri" pitchFamily="34" charset="0"/>
                <a:cs typeface="Calibri" pitchFamily="34" charset="0"/>
              </a:rPr>
              <a:t> o Morazán</a:t>
            </a:r>
          </a:p>
          <a:p>
            <a:pPr marL="2286000" lvl="4" indent="-457200" algn="just">
              <a:spcBef>
                <a:spcPts val="600"/>
              </a:spcBef>
              <a:spcAft>
                <a:spcPts val="600"/>
              </a:spcAft>
              <a:buFont typeface="+mj-lt"/>
              <a:buAutoNum type="arabicPeriod"/>
            </a:pPr>
            <a:r>
              <a:rPr lang="es-MX" dirty="0" err="1" smtClean="0">
                <a:latin typeface="Calibri" pitchFamily="34" charset="0"/>
                <a:cs typeface="Calibri" pitchFamily="34" charset="0"/>
              </a:rPr>
              <a:t>Marcala</a:t>
            </a:r>
            <a:endParaRPr lang="es-AR" dirty="0" smtClean="0">
              <a:latin typeface="Calibri" pitchFamily="34" charset="0"/>
              <a:cs typeface="Calibri" pitchFamily="34" charset="0"/>
            </a:endParaRPr>
          </a:p>
          <a:p>
            <a:pPr marL="342900" indent="-342900" algn="just">
              <a:spcBef>
                <a:spcPct val="60000"/>
              </a:spcBef>
              <a:buSzPct val="70000"/>
              <a:buFont typeface="Wingdings 2" pitchFamily="18" charset="2"/>
              <a:buNone/>
            </a:pPr>
            <a:endParaRPr kumimoji="0" lang="en-US" dirty="0"/>
          </a:p>
          <a:p>
            <a:pPr marL="342900" indent="-342900" algn="just">
              <a:spcBef>
                <a:spcPct val="60000"/>
              </a:spcBef>
              <a:buSzPct val="70000"/>
              <a:buFont typeface="Wingdings 2" pitchFamily="18" charset="2"/>
              <a:buNone/>
            </a:pPr>
            <a:r>
              <a:rPr kumimoji="0" lang="en-US" sz="2200" dirty="0"/>
              <a:t> </a:t>
            </a:r>
            <a:endParaRPr kumimoji="0" lang="es-ES_tradnl"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anim calcmode="lin" valueType="num">
                                      <p:cBhvr additive="base">
                                        <p:cTn id="7" dur="500" fill="hold"/>
                                        <p:tgtEl>
                                          <p:spTgt spid="729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9091">
                                            <p:txEl>
                                              <p:pRg st="1" end="1"/>
                                            </p:txEl>
                                          </p:spTgt>
                                        </p:tgtEl>
                                        <p:attrNameLst>
                                          <p:attrName>style.visibility</p:attrName>
                                        </p:attrNameLst>
                                      </p:cBhvr>
                                      <p:to>
                                        <p:strVal val="visible"/>
                                      </p:to>
                                    </p:set>
                                    <p:anim calcmode="lin" valueType="num">
                                      <p:cBhvr additive="base">
                                        <p:cTn id="13" dur="500" fill="hold"/>
                                        <p:tgtEl>
                                          <p:spTgt spid="7290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2909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29091">
                                            <p:txEl>
                                              <p:pRg st="2" end="2"/>
                                            </p:txEl>
                                          </p:spTgt>
                                        </p:tgtEl>
                                        <p:attrNameLst>
                                          <p:attrName>style.visibility</p:attrName>
                                        </p:attrNameLst>
                                      </p:cBhvr>
                                      <p:to>
                                        <p:strVal val="visible"/>
                                      </p:to>
                                    </p:set>
                                    <p:anim calcmode="lin" valueType="num">
                                      <p:cBhvr additive="base">
                                        <p:cTn id="17" dur="500" fill="hold"/>
                                        <p:tgtEl>
                                          <p:spTgt spid="72909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2909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29091">
                                            <p:txEl>
                                              <p:pRg st="3" end="3"/>
                                            </p:txEl>
                                          </p:spTgt>
                                        </p:tgtEl>
                                        <p:attrNameLst>
                                          <p:attrName>style.visibility</p:attrName>
                                        </p:attrNameLst>
                                      </p:cBhvr>
                                      <p:to>
                                        <p:strVal val="visible"/>
                                      </p:to>
                                    </p:set>
                                    <p:anim calcmode="lin" valueType="num">
                                      <p:cBhvr additive="base">
                                        <p:cTn id="21" dur="500" fill="hold"/>
                                        <p:tgtEl>
                                          <p:spTgt spid="72909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2909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29091">
                                            <p:txEl>
                                              <p:pRg st="4" end="4"/>
                                            </p:txEl>
                                          </p:spTgt>
                                        </p:tgtEl>
                                        <p:attrNameLst>
                                          <p:attrName>style.visibility</p:attrName>
                                        </p:attrNameLst>
                                      </p:cBhvr>
                                      <p:to>
                                        <p:strVal val="visible"/>
                                      </p:to>
                                    </p:set>
                                    <p:anim calcmode="lin" valueType="num">
                                      <p:cBhvr additive="base">
                                        <p:cTn id="25" dur="500" fill="hold"/>
                                        <p:tgtEl>
                                          <p:spTgt spid="72909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2909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29091">
                                            <p:txEl>
                                              <p:pRg st="5" end="5"/>
                                            </p:txEl>
                                          </p:spTgt>
                                        </p:tgtEl>
                                        <p:attrNameLst>
                                          <p:attrName>style.visibility</p:attrName>
                                        </p:attrNameLst>
                                      </p:cBhvr>
                                      <p:to>
                                        <p:strVal val="visible"/>
                                      </p:to>
                                    </p:set>
                                    <p:anim calcmode="lin" valueType="num">
                                      <p:cBhvr additive="base">
                                        <p:cTn id="29" dur="500" fill="hold"/>
                                        <p:tgtEl>
                                          <p:spTgt spid="72909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290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29091">
                                            <p:txEl>
                                              <p:pRg st="7" end="7"/>
                                            </p:txEl>
                                          </p:spTgt>
                                        </p:tgtEl>
                                        <p:attrNameLst>
                                          <p:attrName>style.visibility</p:attrName>
                                        </p:attrNameLst>
                                      </p:cBhvr>
                                      <p:to>
                                        <p:strVal val="visible"/>
                                      </p:to>
                                    </p:set>
                                    <p:anim calcmode="lin" valueType="num">
                                      <p:cBhvr additive="base">
                                        <p:cTn id="35" dur="500" fill="hold"/>
                                        <p:tgtEl>
                                          <p:spTgt spid="729091">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290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bldLvl="3"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dirty="0" smtClean="0">
                <a:latin typeface="Tahoma" pitchFamily="34" charset="0"/>
              </a:rPr>
              <a:t>Plan </a:t>
            </a:r>
            <a:r>
              <a:rPr lang="en-US" dirty="0" err="1" smtClean="0">
                <a:latin typeface="Tahoma" pitchFamily="34" charset="0"/>
              </a:rPr>
              <a:t>Piloto</a:t>
            </a:r>
            <a:r>
              <a:rPr lang="en-US" dirty="0" smtClean="0">
                <a:latin typeface="Tahoma" pitchFamily="34" charset="0"/>
              </a:rPr>
              <a:t> y </a:t>
            </a:r>
            <a:r>
              <a:rPr lang="en-US" dirty="0" err="1" smtClean="0">
                <a:latin typeface="Tahoma" pitchFamily="34" charset="0"/>
              </a:rPr>
              <a:t>Capacitación</a:t>
            </a:r>
            <a:endParaRPr lang="en-US" dirty="0">
              <a:latin typeface="Tahoma" pitchFamily="34" charset="0"/>
            </a:endParaRPr>
          </a:p>
        </p:txBody>
      </p:sp>
      <p:sp>
        <p:nvSpPr>
          <p:cNvPr id="729091" name="Rectangle 3"/>
          <p:cNvSpPr>
            <a:spLocks noChangeArrowheads="1"/>
          </p:cNvSpPr>
          <p:nvPr/>
        </p:nvSpPr>
        <p:spPr bwMode="auto">
          <a:xfrm>
            <a:off x="271848" y="1390650"/>
            <a:ext cx="8573701" cy="5010150"/>
          </a:xfrm>
          <a:prstGeom prst="rect">
            <a:avLst/>
          </a:prstGeom>
          <a:noFill/>
          <a:ln w="9525">
            <a:noFill/>
            <a:miter lim="800000"/>
            <a:headEnd/>
            <a:tailEnd/>
          </a:ln>
          <a:effectLst/>
        </p:spPr>
        <p:txBody>
          <a:bodyPr/>
          <a:lstStyle/>
          <a:p>
            <a:pPr lvl="0" algn="just"/>
            <a:r>
              <a:rPr lang="es-DO" sz="2400" dirty="0" smtClean="0">
                <a:latin typeface="Calibri" pitchFamily="34" charset="0"/>
                <a:cs typeface="Calibri" pitchFamily="34" charset="0"/>
              </a:rPr>
              <a:t>Las tareas básicas comprendidas en esta etapa son las siguientes:</a:t>
            </a:r>
          </a:p>
          <a:p>
            <a:pPr marL="971550" lvl="1" indent="-514350" algn="just">
              <a:buFont typeface="+mj-lt"/>
              <a:buAutoNum type="romanUcPeriod"/>
            </a:pPr>
            <a:r>
              <a:rPr lang="es-DO" dirty="0" smtClean="0">
                <a:latin typeface="Calibri" pitchFamily="34" charset="0"/>
                <a:cs typeface="Calibri" pitchFamily="34" charset="0"/>
              </a:rPr>
              <a:t>Evaluar las condiciones prevalecientes en los servicios seleccionados para lograr la implementación de la </a:t>
            </a:r>
            <a:r>
              <a:rPr lang="es-DO" dirty="0" err="1" smtClean="0">
                <a:latin typeface="Calibri" pitchFamily="34" charset="0"/>
                <a:cs typeface="Calibri" pitchFamily="34" charset="0"/>
              </a:rPr>
              <a:t>micromedición</a:t>
            </a:r>
            <a:r>
              <a:rPr lang="es-DO" dirty="0" smtClean="0">
                <a:latin typeface="Calibri" pitchFamily="34" charset="0"/>
                <a:cs typeface="Calibri" pitchFamily="34" charset="0"/>
              </a:rPr>
              <a:t>, en base a los principios delineados en la Guía Preliminar.</a:t>
            </a:r>
            <a:endParaRPr lang="es-AR" dirty="0" smtClean="0">
              <a:latin typeface="Calibri" pitchFamily="34" charset="0"/>
              <a:cs typeface="Calibri" pitchFamily="34" charset="0"/>
            </a:endParaRPr>
          </a:p>
          <a:p>
            <a:pPr marL="971550" lvl="1" indent="-514350" algn="just">
              <a:buFont typeface="+mj-lt"/>
              <a:buAutoNum type="romanUcPeriod"/>
            </a:pPr>
            <a:r>
              <a:rPr lang="es-DO" dirty="0" smtClean="0">
                <a:latin typeface="Calibri" pitchFamily="34" charset="0"/>
                <a:cs typeface="Calibri" pitchFamily="34" charset="0"/>
              </a:rPr>
              <a:t>Identificar y proponer la estrategia de fortalecimiento institucional requerida por los prestadores, tanto en el área comercial, social, contable y operativa para hacer efectiva la </a:t>
            </a:r>
            <a:r>
              <a:rPr lang="es-DO" dirty="0" err="1" smtClean="0">
                <a:latin typeface="Calibri" pitchFamily="34" charset="0"/>
                <a:cs typeface="Calibri" pitchFamily="34" charset="0"/>
              </a:rPr>
              <a:t>micromedición</a:t>
            </a:r>
            <a:r>
              <a:rPr lang="es-DO" dirty="0" smtClean="0">
                <a:latin typeface="Calibri" pitchFamily="34" charset="0"/>
                <a:cs typeface="Calibri" pitchFamily="34" charset="0"/>
              </a:rPr>
              <a:t> y la política de adquisiciones de bienes y servicios como elementos básicos para la formulación de la estrategia de </a:t>
            </a:r>
            <a:r>
              <a:rPr lang="es-DO" dirty="0" err="1" smtClean="0">
                <a:latin typeface="Calibri" pitchFamily="34" charset="0"/>
                <a:cs typeface="Calibri" pitchFamily="34" charset="0"/>
              </a:rPr>
              <a:t>micromedición</a:t>
            </a:r>
            <a:r>
              <a:rPr lang="es-DO" dirty="0" smtClean="0">
                <a:latin typeface="Calibri" pitchFamily="34" charset="0"/>
                <a:cs typeface="Calibri" pitchFamily="34" charset="0"/>
              </a:rPr>
              <a:t>.</a:t>
            </a:r>
            <a:endParaRPr lang="es-AR" dirty="0" smtClean="0">
              <a:latin typeface="Calibri" pitchFamily="34" charset="0"/>
              <a:cs typeface="Calibri" pitchFamily="34" charset="0"/>
            </a:endParaRPr>
          </a:p>
          <a:p>
            <a:pPr marL="971550" lvl="1" indent="-514350" algn="just">
              <a:buFont typeface="+mj-lt"/>
              <a:buAutoNum type="romanUcPeriod"/>
            </a:pPr>
            <a:r>
              <a:rPr lang="es-DO" dirty="0" smtClean="0">
                <a:latin typeface="Calibri" pitchFamily="34" charset="0"/>
                <a:cs typeface="Calibri" pitchFamily="34" charset="0"/>
              </a:rPr>
              <a:t>Diseñar y acompañar el “Proyecto Piloto de Validación de la Guía Estratégica” a implementar por estos prestadores, bajo la asistencia de </a:t>
            </a:r>
            <a:r>
              <a:rPr lang="es-DO" dirty="0" err="1" smtClean="0">
                <a:latin typeface="Calibri" pitchFamily="34" charset="0"/>
                <a:cs typeface="Calibri" pitchFamily="34" charset="0"/>
              </a:rPr>
              <a:t>ATMs</a:t>
            </a:r>
            <a:r>
              <a:rPr lang="es-DO" dirty="0" smtClean="0">
                <a:latin typeface="Calibri" pitchFamily="34" charset="0"/>
                <a:cs typeface="Calibri" pitchFamily="34" charset="0"/>
              </a:rPr>
              <a:t> certificados previamente por el ERSAPS.</a:t>
            </a:r>
          </a:p>
          <a:p>
            <a:pPr marL="2286000" lvl="4" indent="-457200" algn="just">
              <a:spcBef>
                <a:spcPts val="600"/>
              </a:spcBef>
              <a:spcAft>
                <a:spcPts val="600"/>
              </a:spcAft>
              <a:buFont typeface="+mj-lt"/>
              <a:buAutoNum type="arabicPeriod"/>
            </a:pPr>
            <a:endParaRPr lang="es-AR" dirty="0" smtClean="0">
              <a:latin typeface="Calibri" pitchFamily="34" charset="0"/>
              <a:cs typeface="Calibri" pitchFamily="34" charset="0"/>
            </a:endParaRPr>
          </a:p>
          <a:p>
            <a:pPr marL="342900" indent="-342900" algn="just">
              <a:spcBef>
                <a:spcPct val="60000"/>
              </a:spcBef>
              <a:buSzPct val="70000"/>
              <a:buFont typeface="Wingdings 2" pitchFamily="18" charset="2"/>
              <a:buNone/>
            </a:pPr>
            <a:endParaRPr kumimoji="0" lang="en-US" dirty="0"/>
          </a:p>
          <a:p>
            <a:pPr marL="342900" indent="-342900" algn="just">
              <a:spcBef>
                <a:spcPct val="60000"/>
              </a:spcBef>
              <a:buSzPct val="70000"/>
              <a:buFont typeface="Wingdings 2" pitchFamily="18" charset="2"/>
              <a:buNone/>
            </a:pPr>
            <a:r>
              <a:rPr kumimoji="0" lang="en-US" sz="2200" dirty="0"/>
              <a:t> </a:t>
            </a:r>
            <a:endParaRPr kumimoji="0" lang="es-ES_tradnl"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anim calcmode="lin" valueType="num">
                                      <p:cBhvr additive="base">
                                        <p:cTn id="7" dur="500" fill="hold"/>
                                        <p:tgtEl>
                                          <p:spTgt spid="729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9091">
                                            <p:txEl>
                                              <p:pRg st="1" end="1"/>
                                            </p:txEl>
                                          </p:spTgt>
                                        </p:tgtEl>
                                        <p:attrNameLst>
                                          <p:attrName>style.visibility</p:attrName>
                                        </p:attrNameLst>
                                      </p:cBhvr>
                                      <p:to>
                                        <p:strVal val="visible"/>
                                      </p:to>
                                    </p:set>
                                    <p:anim calcmode="lin" valueType="num">
                                      <p:cBhvr additive="base">
                                        <p:cTn id="13" dur="500" fill="hold"/>
                                        <p:tgtEl>
                                          <p:spTgt spid="7290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290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29091">
                                            <p:txEl>
                                              <p:pRg st="2" end="2"/>
                                            </p:txEl>
                                          </p:spTgt>
                                        </p:tgtEl>
                                        <p:attrNameLst>
                                          <p:attrName>style.visibility</p:attrName>
                                        </p:attrNameLst>
                                      </p:cBhvr>
                                      <p:to>
                                        <p:strVal val="visible"/>
                                      </p:to>
                                    </p:set>
                                    <p:anim calcmode="lin" valueType="num">
                                      <p:cBhvr additive="base">
                                        <p:cTn id="19" dur="500" fill="hold"/>
                                        <p:tgtEl>
                                          <p:spTgt spid="7290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290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29091">
                                            <p:txEl>
                                              <p:pRg st="3" end="3"/>
                                            </p:txEl>
                                          </p:spTgt>
                                        </p:tgtEl>
                                        <p:attrNameLst>
                                          <p:attrName>style.visibility</p:attrName>
                                        </p:attrNameLst>
                                      </p:cBhvr>
                                      <p:to>
                                        <p:strVal val="visible"/>
                                      </p:to>
                                    </p:set>
                                    <p:anim calcmode="lin" valueType="num">
                                      <p:cBhvr additive="base">
                                        <p:cTn id="25" dur="500" fill="hold"/>
                                        <p:tgtEl>
                                          <p:spTgt spid="7290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29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29091">
                                            <p:txEl>
                                              <p:pRg st="6" end="6"/>
                                            </p:txEl>
                                          </p:spTgt>
                                        </p:tgtEl>
                                        <p:attrNameLst>
                                          <p:attrName>style.visibility</p:attrName>
                                        </p:attrNameLst>
                                      </p:cBhvr>
                                      <p:to>
                                        <p:strVal val="visible"/>
                                      </p:to>
                                    </p:set>
                                    <p:anim calcmode="lin" valueType="num">
                                      <p:cBhvr additive="base">
                                        <p:cTn id="31" dur="500" fill="hold"/>
                                        <p:tgtEl>
                                          <p:spTgt spid="729091">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290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bldLvl="3"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dirty="0" smtClean="0">
                <a:latin typeface="Tahoma" pitchFamily="34" charset="0"/>
              </a:rPr>
              <a:t>Plan </a:t>
            </a:r>
            <a:r>
              <a:rPr lang="en-US" dirty="0" err="1" smtClean="0">
                <a:latin typeface="Tahoma" pitchFamily="34" charset="0"/>
              </a:rPr>
              <a:t>Piloto</a:t>
            </a:r>
            <a:r>
              <a:rPr lang="en-US" dirty="0" smtClean="0">
                <a:latin typeface="Tahoma" pitchFamily="34" charset="0"/>
              </a:rPr>
              <a:t> y </a:t>
            </a:r>
            <a:r>
              <a:rPr lang="en-US" dirty="0" err="1" smtClean="0">
                <a:latin typeface="Tahoma" pitchFamily="34" charset="0"/>
              </a:rPr>
              <a:t>Capacitación</a:t>
            </a:r>
            <a:endParaRPr lang="en-US" dirty="0">
              <a:latin typeface="Tahoma" pitchFamily="34" charset="0"/>
            </a:endParaRPr>
          </a:p>
        </p:txBody>
      </p:sp>
      <p:graphicFrame>
        <p:nvGraphicFramePr>
          <p:cNvPr id="4" name="3 Diagrama"/>
          <p:cNvGraphicFramePr/>
          <p:nvPr/>
        </p:nvGraphicFramePr>
        <p:xfrm>
          <a:off x="259491" y="1403006"/>
          <a:ext cx="8573701" cy="5010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ChangeArrowheads="1"/>
          </p:cNvSpPr>
          <p:nvPr/>
        </p:nvSpPr>
        <p:spPr bwMode="auto">
          <a:xfrm>
            <a:off x="533400" y="2438400"/>
            <a:ext cx="8153400" cy="533400"/>
          </a:xfrm>
          <a:prstGeom prst="rect">
            <a:avLst/>
          </a:prstGeom>
          <a:noFill/>
          <a:ln w="9525">
            <a:noFill/>
            <a:miter lim="800000"/>
            <a:headEnd/>
            <a:tailEnd/>
          </a:ln>
        </p:spPr>
        <p:txBody>
          <a:bodyPr anchor="ctr"/>
          <a:lstStyle/>
          <a:p>
            <a:pPr algn="ctr">
              <a:lnSpc>
                <a:spcPct val="130000"/>
              </a:lnSpc>
              <a:spcBef>
                <a:spcPct val="40000"/>
              </a:spcBef>
            </a:pPr>
            <a:r>
              <a:rPr lang="en-US" sz="4400" b="1" dirty="0">
                <a:latin typeface="Calibri" pitchFamily="34" charset="0"/>
                <a:cs typeface="Calibri" pitchFamily="34" charset="0"/>
              </a:rPr>
              <a:t>Roberto Chama</a:t>
            </a:r>
          </a:p>
        </p:txBody>
      </p:sp>
      <p:sp>
        <p:nvSpPr>
          <p:cNvPr id="17412" name="Rectangle 3"/>
          <p:cNvSpPr>
            <a:spLocks noChangeArrowheads="1"/>
          </p:cNvSpPr>
          <p:nvPr/>
        </p:nvSpPr>
        <p:spPr bwMode="auto">
          <a:xfrm>
            <a:off x="647700" y="3048000"/>
            <a:ext cx="7924800" cy="533400"/>
          </a:xfrm>
          <a:prstGeom prst="rect">
            <a:avLst/>
          </a:prstGeom>
          <a:noFill/>
          <a:ln w="9525">
            <a:noFill/>
            <a:miter lim="800000"/>
            <a:headEnd/>
            <a:tailEnd/>
          </a:ln>
        </p:spPr>
        <p:txBody>
          <a:bodyPr anchor="ctr"/>
          <a:lstStyle/>
          <a:p>
            <a:pPr algn="ctr">
              <a:lnSpc>
                <a:spcPct val="130000"/>
              </a:lnSpc>
              <a:spcBef>
                <a:spcPct val="40000"/>
              </a:spcBef>
            </a:pPr>
            <a:r>
              <a:rPr lang="en-US" sz="3600" dirty="0">
                <a:latin typeface="Calibri" pitchFamily="34" charset="0"/>
                <a:cs typeface="Calibri" pitchFamily="34" charset="0"/>
              </a:rPr>
              <a:t>rchama@ceti.com.ar</a:t>
            </a:r>
          </a:p>
        </p:txBody>
      </p:sp>
      <p:pic>
        <p:nvPicPr>
          <p:cNvPr id="17413" name="Picture 4" descr="Nuevo logo transparente_letras en amarillo"/>
          <p:cNvPicPr>
            <a:picLocks noChangeAspect="1" noChangeArrowheads="1"/>
          </p:cNvPicPr>
          <p:nvPr/>
        </p:nvPicPr>
        <p:blipFill>
          <a:blip r:embed="rId3" cstate="print"/>
          <a:srcRect/>
          <a:stretch>
            <a:fillRect/>
          </a:stretch>
        </p:blipFill>
        <p:spPr bwMode="auto">
          <a:xfrm>
            <a:off x="3771900" y="5140325"/>
            <a:ext cx="1676400" cy="65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261938" y="152400"/>
            <a:ext cx="8786812" cy="1143000"/>
          </a:xfrm>
        </p:spPr>
        <p:txBody>
          <a:bodyPr/>
          <a:lstStyle/>
          <a:p>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Análisis</a:t>
            </a:r>
            <a:r>
              <a:rPr lang="en-US" sz="3200" dirty="0" smtClean="0">
                <a:latin typeface="Calibri" pitchFamily="34" charset="0"/>
                <a:cs typeface="Calibri" pitchFamily="34" charset="0"/>
              </a:rPr>
              <a:t> de </a:t>
            </a:r>
            <a:r>
              <a:rPr lang="en-US" sz="3200" dirty="0" err="1" smtClean="0">
                <a:latin typeface="Calibri" pitchFamily="34" charset="0"/>
                <a:cs typeface="Calibri" pitchFamily="34" charset="0"/>
              </a:rPr>
              <a:t>Experiencias</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Nacionales</a:t>
            </a:r>
            <a:endParaRPr lang="en-US" sz="3200" dirty="0">
              <a:latin typeface="Calibri" pitchFamily="34" charset="0"/>
              <a:cs typeface="Calibri" pitchFamily="34" charset="0"/>
            </a:endParaRPr>
          </a:p>
        </p:txBody>
      </p:sp>
      <p:sp>
        <p:nvSpPr>
          <p:cNvPr id="739331" name="Rectangle 3"/>
          <p:cNvSpPr>
            <a:spLocks noChangeArrowheads="1"/>
          </p:cNvSpPr>
          <p:nvPr/>
        </p:nvSpPr>
        <p:spPr bwMode="auto">
          <a:xfrm>
            <a:off x="520700" y="1530350"/>
            <a:ext cx="8089900" cy="4870450"/>
          </a:xfrm>
          <a:prstGeom prst="rect">
            <a:avLst/>
          </a:prstGeom>
          <a:noFill/>
          <a:ln w="9525">
            <a:noFill/>
            <a:miter lim="800000"/>
            <a:headEnd/>
            <a:tailEnd/>
          </a:ln>
          <a:effectLst/>
        </p:spPr>
        <p:txBody>
          <a:bodyPr/>
          <a:lstStyle/>
          <a:p>
            <a:pPr algn="just">
              <a:spcBef>
                <a:spcPct val="60000"/>
              </a:spcBef>
              <a:buSzPct val="70000"/>
              <a:buFont typeface="Wingdings 2" pitchFamily="18" charset="2"/>
              <a:buNone/>
            </a:pPr>
            <a:endParaRPr kumimoji="0" lang="en-US" sz="2400" dirty="0"/>
          </a:p>
          <a:p>
            <a:pPr algn="just">
              <a:spcBef>
                <a:spcPct val="60000"/>
              </a:spcBef>
              <a:buSzPct val="70000"/>
              <a:buFont typeface="Wingdings 2" pitchFamily="18" charset="2"/>
              <a:buNone/>
            </a:pPr>
            <a:r>
              <a:rPr kumimoji="0" lang="en-US" sz="2200" dirty="0"/>
              <a:t> </a:t>
            </a:r>
            <a:endParaRPr kumimoji="0" lang="es-ES_tradnl" dirty="0"/>
          </a:p>
        </p:txBody>
      </p:sp>
      <p:graphicFrame>
        <p:nvGraphicFramePr>
          <p:cNvPr id="7" name="6 Diagrama"/>
          <p:cNvGraphicFramePr/>
          <p:nvPr/>
        </p:nvGraphicFramePr>
        <p:xfrm>
          <a:off x="1524000" y="1606378"/>
          <a:ext cx="6096000" cy="3854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9331">
                                            <p:txEl>
                                              <p:pRg st="1" end="1"/>
                                            </p:txEl>
                                          </p:spTgt>
                                        </p:tgtEl>
                                        <p:attrNameLst>
                                          <p:attrName>style.visibility</p:attrName>
                                        </p:attrNameLst>
                                      </p:cBhvr>
                                      <p:to>
                                        <p:strVal val="visible"/>
                                      </p:to>
                                    </p:set>
                                    <p:anim calcmode="lin" valueType="num">
                                      <p:cBhvr additive="base">
                                        <p:cTn id="7" dur="500" fill="hold"/>
                                        <p:tgtEl>
                                          <p:spTgt spid="73933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93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Lecciones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Enseñanzas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383059" y="1309816"/>
            <a:ext cx="8452022" cy="5053915"/>
          </a:xfrm>
          <a:prstGeom prst="rect">
            <a:avLst/>
          </a:prstGeom>
          <a:noFill/>
          <a:ln w="9525">
            <a:noFill/>
            <a:miter lim="800000"/>
            <a:headEnd/>
            <a:tailEnd/>
          </a:ln>
          <a:effectLst/>
        </p:spPr>
        <p:txBody>
          <a:bodyPr/>
          <a:lstStyle/>
          <a:p>
            <a:pPr algn="just">
              <a:lnSpc>
                <a:spcPts val="3000"/>
              </a:lnSpc>
            </a:pPr>
            <a:r>
              <a:rPr lang="es-MX" dirty="0" smtClean="0">
                <a:latin typeface="Calibri" pitchFamily="34" charset="0"/>
                <a:cs typeface="Calibri" pitchFamily="34" charset="0"/>
              </a:rPr>
              <a:t>Es la síntesis de hallazgos, conductas, señales y enseñanzas derivadas de esos procesos, que puedan extenderse al universo de prestadores de servicios en el ámbito urbano y rural del país. </a:t>
            </a:r>
          </a:p>
          <a:p>
            <a:pPr algn="just">
              <a:lnSpc>
                <a:spcPts val="3000"/>
              </a:lnSpc>
            </a:pPr>
            <a:r>
              <a:rPr lang="es-MX" dirty="0" smtClean="0">
                <a:latin typeface="Calibri" pitchFamily="34" charset="0"/>
                <a:cs typeface="Calibri" pitchFamily="34" charset="0"/>
              </a:rPr>
              <a:t>El Informe Final de la Supervisión del Contrato de “Suministro e Instalación de </a:t>
            </a:r>
            <a:r>
              <a:rPr lang="es-MX" dirty="0" err="1" smtClean="0">
                <a:latin typeface="Calibri" pitchFamily="34" charset="0"/>
                <a:cs typeface="Calibri" pitchFamily="34" charset="0"/>
              </a:rPr>
              <a:t>Micromedidores</a:t>
            </a:r>
            <a:r>
              <a:rPr lang="es-MX" dirty="0" smtClean="0">
                <a:latin typeface="Calibri" pitchFamily="34" charset="0"/>
                <a:cs typeface="Calibri" pitchFamily="34" charset="0"/>
              </a:rPr>
              <a:t> y </a:t>
            </a:r>
            <a:r>
              <a:rPr lang="es-MX" dirty="0" err="1" smtClean="0">
                <a:latin typeface="Calibri" pitchFamily="34" charset="0"/>
                <a:cs typeface="Calibri" pitchFamily="34" charset="0"/>
              </a:rPr>
              <a:t>Macromedidores</a:t>
            </a:r>
            <a:r>
              <a:rPr lang="es-MX" dirty="0" smtClean="0">
                <a:latin typeface="Calibri" pitchFamily="34" charset="0"/>
                <a:cs typeface="Calibri" pitchFamily="34" charset="0"/>
              </a:rPr>
              <a:t>” en PROMOSAS, en la evaluación de resultados expresa: “… En este componente se tuvieron algunos problemas para lograr la totalidad de las metas establecidas originalmente en el Contrato; sin embargo </a:t>
            </a:r>
            <a:r>
              <a:rPr lang="es-MX" b="1" dirty="0" smtClean="0">
                <a:latin typeface="Calibri" pitchFamily="34" charset="0"/>
                <a:cs typeface="Calibri" pitchFamily="34" charset="0"/>
              </a:rPr>
              <a:t>dada la cultura del medio, en el cual existe una resistencia tradicional a la medición de los consumos de agua que solo ha podido ser superada en muy escasos acueductos en el país,</a:t>
            </a:r>
            <a:r>
              <a:rPr lang="es-MX" dirty="0" smtClean="0">
                <a:latin typeface="Calibri" pitchFamily="34" charset="0"/>
                <a:cs typeface="Calibri" pitchFamily="34" charset="0"/>
              </a:rPr>
              <a:t> desde el inicio del Programa no se esperaba un cumplimiento absoluto de la totalidad del Contrato…”. </a:t>
            </a:r>
            <a:endParaRPr lang="es-AR" dirty="0" smtClean="0">
              <a:latin typeface="Calibri" pitchFamily="34" charset="0"/>
              <a:cs typeface="Calibri" pitchFamily="34" charset="0"/>
            </a:endParaRPr>
          </a:p>
          <a:p>
            <a:endParaRPr lang="es-AR" dirty="0" smtClean="0"/>
          </a:p>
          <a:p>
            <a:pPr algn="just"/>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Lecciones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Enseñanzas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087395"/>
            <a:ext cx="8289668" cy="5313406"/>
          </a:xfrm>
          <a:prstGeom prst="rect">
            <a:avLst/>
          </a:prstGeom>
          <a:noFill/>
          <a:ln w="9525">
            <a:noFill/>
            <a:miter lim="800000"/>
            <a:headEnd/>
            <a:tailEnd/>
          </a:ln>
          <a:effectLst/>
        </p:spPr>
        <p:txBody>
          <a:bodyPr/>
          <a:lstStyle/>
          <a:p>
            <a:pPr algn="just">
              <a:lnSpc>
                <a:spcPts val="3000"/>
              </a:lnSpc>
            </a:pPr>
            <a:r>
              <a:rPr lang="es-MX" dirty="0" smtClean="0">
                <a:latin typeface="Calibri" pitchFamily="34" charset="0"/>
                <a:cs typeface="Calibri" pitchFamily="34" charset="0"/>
              </a:rPr>
              <a:t>Según las previsiones indicadas en los </a:t>
            </a:r>
            <a:r>
              <a:rPr lang="es-MX" dirty="0" err="1" smtClean="0">
                <a:latin typeface="Calibri" pitchFamily="34" charset="0"/>
                <a:cs typeface="Calibri" pitchFamily="34" charset="0"/>
              </a:rPr>
              <a:t>TdR</a:t>
            </a:r>
            <a:r>
              <a:rPr lang="es-MX" dirty="0" smtClean="0">
                <a:latin typeface="Calibri" pitchFamily="34" charset="0"/>
                <a:cs typeface="Calibri" pitchFamily="34" charset="0"/>
              </a:rPr>
              <a:t> “… </a:t>
            </a:r>
            <a:r>
              <a:rPr lang="es-AR" dirty="0" smtClean="0">
                <a:latin typeface="Calibri" pitchFamily="34" charset="0"/>
                <a:cs typeface="Calibri" pitchFamily="34" charset="0"/>
              </a:rPr>
              <a:t>las  causas que se presentan como una barrera para los programas de </a:t>
            </a:r>
            <a:r>
              <a:rPr lang="es-AR" dirty="0" err="1" smtClean="0">
                <a:latin typeface="Calibri" pitchFamily="34" charset="0"/>
                <a:cs typeface="Calibri" pitchFamily="34" charset="0"/>
              </a:rPr>
              <a:t>micromedición</a:t>
            </a:r>
            <a:r>
              <a:rPr lang="es-AR" dirty="0" smtClean="0">
                <a:latin typeface="Calibri" pitchFamily="34" charset="0"/>
                <a:cs typeface="Calibri" pitchFamily="34" charset="0"/>
              </a:rPr>
              <a:t> son de tipo social, político, técnico y de mercado…”</a:t>
            </a:r>
          </a:p>
          <a:p>
            <a:pPr algn="just">
              <a:lnSpc>
                <a:spcPts val="3000"/>
              </a:lnSpc>
            </a:pPr>
            <a:r>
              <a:rPr lang="es-AR" b="1" dirty="0" smtClean="0">
                <a:latin typeface="Calibri" pitchFamily="34" charset="0"/>
                <a:cs typeface="Calibri" pitchFamily="34" charset="0"/>
              </a:rPr>
              <a:t>En lo social</a:t>
            </a:r>
            <a:r>
              <a:rPr lang="es-AR" dirty="0" smtClean="0">
                <a:latin typeface="Calibri" pitchFamily="34" charset="0"/>
                <a:cs typeface="Calibri" pitchFamily="34" charset="0"/>
              </a:rPr>
              <a:t>, se hace referencia a dos aspectos: uno es la resistencia de la comunidad a que sus consumos de agua sean medidos y facturados, y el segundo está relacionado con el fenómeno del hurto de los medidores.</a:t>
            </a:r>
          </a:p>
          <a:p>
            <a:pPr algn="just">
              <a:lnSpc>
                <a:spcPts val="3000"/>
              </a:lnSpc>
            </a:pPr>
            <a:r>
              <a:rPr lang="es-AR" b="1" dirty="0" smtClean="0">
                <a:latin typeface="Calibri" pitchFamily="34" charset="0"/>
                <a:cs typeface="Calibri" pitchFamily="34" charset="0"/>
              </a:rPr>
              <a:t>En lo político</a:t>
            </a:r>
            <a:r>
              <a:rPr lang="es-AR" dirty="0" smtClean="0">
                <a:latin typeface="Calibri" pitchFamily="34" charset="0"/>
                <a:cs typeface="Calibri" pitchFamily="34" charset="0"/>
              </a:rPr>
              <a:t>, se han esgrimido ideas de la inconveniencia de la medición porque es supuesta antesala de la privatización de los servicios, o porque supuestamente implica mayores tarifas, o porque aparentemente los medidores no son garantía del registro de los consumos causando detrimento al usuario, o cuando se presentan posiciones políticas con el Estado como un benefactor absoluto o se muestra el agua como un bien de todos porque lo produce la naturaleza. </a:t>
            </a:r>
          </a:p>
          <a:p>
            <a:pPr algn="just"/>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r>
              <a:rPr lang="en-US" sz="3200" dirty="0" err="1" smtClean="0">
                <a:latin typeface="Calibri" pitchFamily="34" charset="0"/>
                <a:cs typeface="Calibri" pitchFamily="34" charset="0"/>
              </a:rPr>
              <a:t>Lecciones</a:t>
            </a:r>
            <a:r>
              <a:rPr lang="en-US" sz="3200" dirty="0" smtClean="0">
                <a:latin typeface="Calibri" pitchFamily="34" charset="0"/>
                <a:cs typeface="Calibri" pitchFamily="34" charset="0"/>
              </a:rPr>
              <a:t> y </a:t>
            </a:r>
            <a:r>
              <a:rPr lang="en-US" sz="3200" dirty="0" err="1" smtClean="0">
                <a:latin typeface="Calibri" pitchFamily="34" charset="0"/>
                <a:cs typeface="Calibri" pitchFamily="34" charset="0"/>
              </a:rPr>
              <a:t>Enseñanzas</a:t>
            </a:r>
            <a:endParaRPr lang="en-US" sz="3200" dirty="0">
              <a:latin typeface="Calibri" pitchFamily="34" charset="0"/>
              <a:cs typeface="Calibri" pitchFamily="34" charset="0"/>
            </a:endParaRPr>
          </a:p>
        </p:txBody>
      </p:sp>
      <p:sp>
        <p:nvSpPr>
          <p:cNvPr id="712708" name="Rectangle 4"/>
          <p:cNvSpPr>
            <a:spLocks noChangeArrowheads="1"/>
          </p:cNvSpPr>
          <p:nvPr/>
        </p:nvSpPr>
        <p:spPr bwMode="auto">
          <a:xfrm>
            <a:off x="520700" y="1210962"/>
            <a:ext cx="8302024" cy="5189839"/>
          </a:xfrm>
          <a:prstGeom prst="rect">
            <a:avLst/>
          </a:prstGeom>
          <a:noFill/>
          <a:ln w="9525">
            <a:noFill/>
            <a:miter lim="800000"/>
            <a:headEnd/>
            <a:tailEnd/>
          </a:ln>
          <a:effectLst/>
        </p:spPr>
        <p:txBody>
          <a:bodyPr/>
          <a:lstStyle/>
          <a:p>
            <a:pPr algn="just"/>
            <a:r>
              <a:rPr lang="es-MX" sz="2400" dirty="0" smtClean="0">
                <a:latin typeface="Calibri" pitchFamily="34" charset="0"/>
                <a:cs typeface="Calibri" pitchFamily="34" charset="0"/>
              </a:rPr>
              <a:t>Los puntos focales detectados son los siguientes:</a:t>
            </a:r>
          </a:p>
          <a:p>
            <a:pPr marL="522900" indent="-342900" algn="just">
              <a:buFont typeface="Wingdings" pitchFamily="2" charset="2"/>
              <a:buChar char="ü"/>
            </a:pPr>
            <a:r>
              <a:rPr lang="es-MX" sz="1800" dirty="0" smtClean="0">
                <a:latin typeface="Calibri" pitchFamily="34" charset="0"/>
                <a:cs typeface="Calibri" pitchFamily="34" charset="0"/>
              </a:rPr>
              <a:t>El abordaje integral de la problemática de agua y saneamiento y el fortalecimiento de los prestadores con este mismo enfoque, permite un  mayor involucramiento e interés por parte de las comunidades y los Municipios.</a:t>
            </a:r>
          </a:p>
          <a:p>
            <a:pPr marL="522900" indent="-342900" algn="just">
              <a:buFont typeface="Wingdings" pitchFamily="2" charset="2"/>
              <a:buChar char="ü"/>
            </a:pPr>
            <a:r>
              <a:rPr lang="es-AR" sz="1800" dirty="0" smtClean="0">
                <a:latin typeface="Calibri" pitchFamily="34" charset="0"/>
                <a:cs typeface="Calibri" pitchFamily="34" charset="0"/>
              </a:rPr>
              <a:t>El éxito de los programas de </a:t>
            </a:r>
            <a:r>
              <a:rPr lang="es-AR" sz="1800" dirty="0" err="1" smtClean="0">
                <a:latin typeface="Calibri" pitchFamily="34" charset="0"/>
                <a:cs typeface="Calibri" pitchFamily="34" charset="0"/>
              </a:rPr>
              <a:t>micromedición</a:t>
            </a:r>
            <a:r>
              <a:rPr lang="es-AR" sz="1800" dirty="0" smtClean="0">
                <a:latin typeface="Calibri" pitchFamily="34" charset="0"/>
                <a:cs typeface="Calibri" pitchFamily="34" charset="0"/>
              </a:rPr>
              <a:t> depende del adecuado trabajo de sensibilización y de intervención social con miras a lograr que el usuario entienda el papel fundamental de la medición de los consumos.</a:t>
            </a:r>
          </a:p>
          <a:p>
            <a:pPr marL="522900" indent="-342900" algn="just">
              <a:buFont typeface="Wingdings" pitchFamily="2" charset="2"/>
              <a:buChar char="ü"/>
            </a:pPr>
            <a:r>
              <a:rPr lang="es-AR" sz="1800" dirty="0" smtClean="0">
                <a:latin typeface="Calibri" pitchFamily="34" charset="0"/>
                <a:cs typeface="Calibri" pitchFamily="34" charset="0"/>
              </a:rPr>
              <a:t>La presencia directa de la Municipalidad y del prestador en las acciones de socialización mejora el nivel de participación de la sociedad civil y la vinculación del proyecto con la  acción del prestador.</a:t>
            </a:r>
          </a:p>
          <a:p>
            <a:pPr marL="522900" lvl="0" indent="-342900" algn="just">
              <a:buFont typeface="Wingdings" pitchFamily="2" charset="2"/>
              <a:buChar char="ü"/>
            </a:pPr>
            <a:r>
              <a:rPr lang="es-AR" sz="1800" dirty="0" smtClean="0">
                <a:latin typeface="Calibri" pitchFamily="34" charset="0"/>
                <a:cs typeface="Calibri" pitchFamily="34" charset="0"/>
              </a:rPr>
              <a:t>El PROMOSAS fue concebido como un programa de </a:t>
            </a:r>
            <a:r>
              <a:rPr lang="es-MX" sz="1800" dirty="0" smtClean="0">
                <a:latin typeface="Calibri" pitchFamily="34" charset="0"/>
                <a:cs typeface="Calibri" pitchFamily="34" charset="0"/>
              </a:rPr>
              <a:t>implementación gradual, pero el criterio fue abandonado para la instalación de macro y </a:t>
            </a:r>
            <a:r>
              <a:rPr lang="es-MX" sz="1800" dirty="0" err="1" smtClean="0">
                <a:latin typeface="Calibri" pitchFamily="34" charset="0"/>
                <a:cs typeface="Calibri" pitchFamily="34" charset="0"/>
              </a:rPr>
              <a:t>micromedidores</a:t>
            </a:r>
            <a:r>
              <a:rPr lang="es-MX" sz="1800" dirty="0" smtClean="0">
                <a:latin typeface="Calibri" pitchFamily="34" charset="0"/>
                <a:cs typeface="Calibri" pitchFamily="34" charset="0"/>
              </a:rPr>
              <a:t>.</a:t>
            </a:r>
          </a:p>
          <a:p>
            <a:pPr marL="522900" lvl="0" indent="-342900" algn="just">
              <a:buFont typeface="Wingdings" pitchFamily="2" charset="2"/>
              <a:buChar char="ü"/>
            </a:pPr>
            <a:r>
              <a:rPr lang="es-MX" sz="1800" dirty="0" smtClean="0">
                <a:latin typeface="Calibri" pitchFamily="34" charset="0"/>
                <a:cs typeface="Calibri" pitchFamily="34" charset="0"/>
              </a:rPr>
              <a:t>En muchos casos el servicio presentaba marcadas deficiencias en calidad del servicio que deberían haber sido resultas antes de iniciar la colocación de </a:t>
            </a:r>
            <a:r>
              <a:rPr lang="es-MX" sz="1800" dirty="0" err="1" smtClean="0">
                <a:latin typeface="Calibri" pitchFamily="34" charset="0"/>
                <a:cs typeface="Calibri" pitchFamily="34" charset="0"/>
              </a:rPr>
              <a:t>micromedidores</a:t>
            </a:r>
            <a:r>
              <a:rPr lang="es-MX" sz="1800" dirty="0" smtClean="0">
                <a:latin typeface="Calibri" pitchFamily="34" charset="0"/>
                <a:cs typeface="Calibri" pitchFamily="34" charset="0"/>
              </a:rPr>
              <a:t>.</a:t>
            </a:r>
          </a:p>
          <a:p>
            <a:pPr lvl="0" algn="just"/>
            <a:endParaRPr lang="es-AR"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2708">
                                            <p:txEl>
                                              <p:pRg st="0" end="0"/>
                                            </p:txEl>
                                          </p:spTgt>
                                        </p:tgtEl>
                                        <p:attrNameLst>
                                          <p:attrName>style.visibility</p:attrName>
                                        </p:attrNameLst>
                                      </p:cBhvr>
                                      <p:to>
                                        <p:strVal val="visible"/>
                                      </p:to>
                                    </p:set>
                                    <p:anim calcmode="lin" valueType="num">
                                      <p:cBhvr additive="base">
                                        <p:cTn id="7" dur="500" fill="hold"/>
                                        <p:tgtEl>
                                          <p:spTgt spid="7127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2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2708">
                                            <p:txEl>
                                              <p:pRg st="1" end="1"/>
                                            </p:txEl>
                                          </p:spTgt>
                                        </p:tgtEl>
                                        <p:attrNameLst>
                                          <p:attrName>style.visibility</p:attrName>
                                        </p:attrNameLst>
                                      </p:cBhvr>
                                      <p:to>
                                        <p:strVal val="visible"/>
                                      </p:to>
                                    </p:set>
                                    <p:anim calcmode="lin" valueType="num">
                                      <p:cBhvr additive="base">
                                        <p:cTn id="13" dur="500" fill="hold"/>
                                        <p:tgtEl>
                                          <p:spTgt spid="7127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27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2708">
                                            <p:txEl>
                                              <p:pRg st="2" end="2"/>
                                            </p:txEl>
                                          </p:spTgt>
                                        </p:tgtEl>
                                        <p:attrNameLst>
                                          <p:attrName>style.visibility</p:attrName>
                                        </p:attrNameLst>
                                      </p:cBhvr>
                                      <p:to>
                                        <p:strVal val="visible"/>
                                      </p:to>
                                    </p:set>
                                    <p:anim calcmode="lin" valueType="num">
                                      <p:cBhvr additive="base">
                                        <p:cTn id="19" dur="500" fill="hold"/>
                                        <p:tgtEl>
                                          <p:spTgt spid="7127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27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2708">
                                            <p:txEl>
                                              <p:pRg st="3" end="3"/>
                                            </p:txEl>
                                          </p:spTgt>
                                        </p:tgtEl>
                                        <p:attrNameLst>
                                          <p:attrName>style.visibility</p:attrName>
                                        </p:attrNameLst>
                                      </p:cBhvr>
                                      <p:to>
                                        <p:strVal val="visible"/>
                                      </p:to>
                                    </p:set>
                                    <p:anim calcmode="lin" valueType="num">
                                      <p:cBhvr additive="base">
                                        <p:cTn id="25" dur="500" fill="hold"/>
                                        <p:tgtEl>
                                          <p:spTgt spid="71270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27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12708">
                                            <p:txEl>
                                              <p:pRg st="4" end="4"/>
                                            </p:txEl>
                                          </p:spTgt>
                                        </p:tgtEl>
                                        <p:attrNameLst>
                                          <p:attrName>style.visibility</p:attrName>
                                        </p:attrNameLst>
                                      </p:cBhvr>
                                      <p:to>
                                        <p:strVal val="visible"/>
                                      </p:to>
                                    </p:set>
                                    <p:anim calcmode="lin" valueType="num">
                                      <p:cBhvr additive="base">
                                        <p:cTn id="31" dur="500" fill="hold"/>
                                        <p:tgtEl>
                                          <p:spTgt spid="71270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27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12708">
                                            <p:txEl>
                                              <p:pRg st="5" end="5"/>
                                            </p:txEl>
                                          </p:spTgt>
                                        </p:tgtEl>
                                        <p:attrNameLst>
                                          <p:attrName>style.visibility</p:attrName>
                                        </p:attrNameLst>
                                      </p:cBhvr>
                                      <p:to>
                                        <p:strVal val="visible"/>
                                      </p:to>
                                    </p:set>
                                    <p:anim calcmode="lin" valueType="num">
                                      <p:cBhvr additive="base">
                                        <p:cTn id="37" dur="500" fill="hold"/>
                                        <p:tgtEl>
                                          <p:spTgt spid="71270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270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build="p" autoUpdateAnimBg="0"/>
    </p:bldLst>
  </p:timing>
</p:sld>
</file>

<file path=ppt/theme/theme1.xml><?xml version="1.0" encoding="utf-8"?>
<a:theme xmlns:a="http://schemas.openxmlformats.org/drawingml/2006/main" name="tp922[1]">
  <a:themeElements>
    <a:clrScheme name="tp922[1]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fontScheme name="tp92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5000"/>
          </a:spcBef>
          <a:spcAft>
            <a:spcPct val="0"/>
          </a:spcAft>
          <a:buClr>
            <a:schemeClr val="tx1"/>
          </a:buClr>
          <a:buSzPct val="50000"/>
          <a:buFont typeface="Wingdings" pitchFamily="2" charset="2"/>
          <a:buNone/>
          <a:tabLst/>
          <a:defRPr kumimoji="1" lang="en-US" sz="2000" b="0" i="0" u="none" strike="noStrike" cap="none" normalizeH="0" baseline="0" smtClean="0">
            <a:ln>
              <a:noFill/>
            </a:ln>
            <a:solidFill>
              <a:schemeClr val="tx1"/>
            </a:solidFill>
            <a:effectLst/>
            <a:latin typeface="Arial" charset="0"/>
            <a:sym typeface="Wingdings 3"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5000"/>
          </a:spcBef>
          <a:spcAft>
            <a:spcPct val="0"/>
          </a:spcAft>
          <a:buClr>
            <a:schemeClr val="tx1"/>
          </a:buClr>
          <a:buSzPct val="50000"/>
          <a:buFont typeface="Wingdings" pitchFamily="2" charset="2"/>
          <a:buNone/>
          <a:tabLst/>
          <a:defRPr kumimoji="1" lang="en-US" sz="2000" b="0" i="0" u="none" strike="noStrike" cap="none" normalizeH="0" baseline="0" smtClean="0">
            <a:ln>
              <a:noFill/>
            </a:ln>
            <a:solidFill>
              <a:schemeClr val="tx1"/>
            </a:solidFill>
            <a:effectLst/>
            <a:latin typeface="Arial" charset="0"/>
            <a:sym typeface="Wingdings 3" pitchFamily="18" charset="2"/>
          </a:defRPr>
        </a:defPPr>
      </a:lstStyle>
    </a:lnDef>
  </a:objectDefaults>
  <a:extraClrSchemeLst>
    <a:extraClrScheme>
      <a:clrScheme name="tp922[1]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tp922[1]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tp922[1]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C:\WINDOWS\Archivos temporales de Internet\Content.IE5\4L6701Y7\tp922[1].pot</Template>
  <TotalTime>24064</TotalTime>
  <Words>5218</Words>
  <Application>Microsoft Office PowerPoint</Application>
  <PresentationFormat>Presentación en pantalla (4:3)</PresentationFormat>
  <Paragraphs>375</Paragraphs>
  <Slides>58</Slides>
  <Notes>56</Notes>
  <HiddenSlides>0</HiddenSlides>
  <MMClips>0</MMClips>
  <ScaleCrop>false</ScaleCrop>
  <HeadingPairs>
    <vt:vector size="4" baseType="variant">
      <vt:variant>
        <vt:lpstr>Tema</vt:lpstr>
      </vt:variant>
      <vt:variant>
        <vt:i4>1</vt:i4>
      </vt:variant>
      <vt:variant>
        <vt:lpstr>Títulos de diapositiva</vt:lpstr>
      </vt:variant>
      <vt:variant>
        <vt:i4>58</vt:i4>
      </vt:variant>
    </vt:vector>
  </HeadingPairs>
  <TitlesOfParts>
    <vt:vector size="59" baseType="lpstr">
      <vt:lpstr>tp922[1]</vt:lpstr>
      <vt:lpstr>Presentación de PowerPoint</vt:lpstr>
      <vt:lpstr>Marco del Estudio</vt:lpstr>
      <vt:lpstr>Objeto del Estudio</vt:lpstr>
      <vt:lpstr>Etapas del Proyecto</vt:lpstr>
      <vt:lpstr>Análisis de Experiencias Nacionales</vt:lpstr>
      <vt:lpstr>    Análisis de Experiencias Nacionales</vt:lpstr>
      <vt:lpstr>Lecciones y Enseñanzas</vt:lpstr>
      <vt:lpstr>Lecciones y Enseñanzas</vt:lpstr>
      <vt:lpstr>Lecciones y Enseñanzas</vt:lpstr>
      <vt:lpstr>Lecciones y Enseñanzas</vt:lpstr>
      <vt:lpstr>Conclusiones Intermedias</vt:lpstr>
      <vt:lpstr>Conclusiones Intermedias</vt:lpstr>
      <vt:lpstr>Presentación de PowerPoint</vt:lpstr>
      <vt:lpstr>Presentación de PowerPoint</vt:lpstr>
      <vt:lpstr>      Conceptualización de la Estrategia</vt:lpstr>
      <vt:lpstr>Ley Marco y Normas Reglamentarias del Sector</vt:lpstr>
      <vt:lpstr>Ley Marco y Normas Reglamentarias del Sector</vt:lpstr>
      <vt:lpstr>Políticas Nacionales de Largo Plazo </vt:lpstr>
      <vt:lpstr>Políticas de Estado</vt:lpstr>
      <vt:lpstr> Políticas de Estado y de Gobierno</vt:lpstr>
      <vt:lpstr> Políticas de Estado y de Gobierno</vt:lpstr>
      <vt:lpstr> Políticas de Gobierno</vt:lpstr>
      <vt:lpstr> Meta General de las Políticas de Gobierno</vt:lpstr>
      <vt:lpstr>Política Nacional Sectorial</vt:lpstr>
      <vt:lpstr>Objetivos de la Política Sectorial</vt:lpstr>
      <vt:lpstr>Lineamientos de la Política Sectorial</vt:lpstr>
      <vt:lpstr>Política Sectorial y Marco Estratégico</vt:lpstr>
      <vt:lpstr>Política Sectorial y Marco Estratégico</vt:lpstr>
      <vt:lpstr>Estrategias Sectoriales y Actividades Relevantes</vt:lpstr>
      <vt:lpstr>Estrategias Sectoriales y Actividades Relevantes</vt:lpstr>
      <vt:lpstr>Estrategias Sectoriales y Actividades Relevantes</vt:lpstr>
      <vt:lpstr>Aspectos esenciales para la Estrategia</vt:lpstr>
      <vt:lpstr>Plan Nacional de Micromedición</vt:lpstr>
      <vt:lpstr>Priorización de Inversiones</vt:lpstr>
      <vt:lpstr>   Política Municipal Sectorial </vt:lpstr>
      <vt:lpstr> Formulación de la Política Municipal</vt:lpstr>
      <vt:lpstr>Políticas Regulatorias</vt:lpstr>
      <vt:lpstr>En ese marco   ………………</vt:lpstr>
      <vt:lpstr>Reflexión Final  </vt:lpstr>
      <vt:lpstr>Presentación de PowerPoint</vt:lpstr>
      <vt:lpstr> Visión de las competencias generales</vt:lpstr>
      <vt:lpstr> Visión de las competencias particulares</vt:lpstr>
      <vt:lpstr> Roles institucionales</vt:lpstr>
      <vt:lpstr> Fundamentos de la estrategia</vt:lpstr>
      <vt:lpstr> Visión Integral de la Micromedición</vt:lpstr>
      <vt:lpstr> Visión Relativa de la Micromedición</vt:lpstr>
      <vt:lpstr> Visión Relativa desde el Indice de ANC</vt:lpstr>
      <vt:lpstr> Documentos de la estrategia</vt:lpstr>
      <vt:lpstr> Documentación Complementaria</vt:lpstr>
      <vt:lpstr>   Plan Municipal de Micromedición</vt:lpstr>
      <vt:lpstr> Programas de Implantación de Micromedición</vt:lpstr>
      <vt:lpstr> Proceso de Formulación del Plan</vt:lpstr>
      <vt:lpstr> Proceso de Formulación del Plan</vt:lpstr>
      <vt:lpstr> Próximos Pasos</vt:lpstr>
      <vt:lpstr>Plan Piloto y Capacitación</vt:lpstr>
      <vt:lpstr>Plan Piloto y Capacitación</vt:lpstr>
      <vt:lpstr>Plan Piloto y Capacitación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Cobranza</dc:title>
  <dc:creator>Roberto Chama</dc:creator>
  <cp:lastModifiedBy>Info-SIAS</cp:lastModifiedBy>
  <cp:revision>510</cp:revision>
  <cp:lastPrinted>2004-03-16T15:57:22Z</cp:lastPrinted>
  <dcterms:created xsi:type="dcterms:W3CDTF">2003-03-27T15:21:17Z</dcterms:created>
  <dcterms:modified xsi:type="dcterms:W3CDTF">2013-04-25T14:49:14Z</dcterms:modified>
</cp:coreProperties>
</file>